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56" r:id="rId3"/>
    <p:sldId id="257" r:id="rId4"/>
    <p:sldId id="258" r:id="rId5"/>
  </p:sldIdLst>
  <p:sldSz cx="12801600" cy="9601200" type="A3"/>
  <p:notesSz cx="6807200" cy="9939338"/>
  <p:defaultTextStyle>
    <a:defPPr>
      <a:defRPr lang="zh-CN"/>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042" y="-77"/>
      </p:cViewPr>
      <p:guideLst>
        <p:guide orient="horz" pos="3024"/>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817BB-0C9B-4F8A-9B0E-1A593D048BA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zh-CN" altLang="en-US"/>
        </a:p>
      </dgm:t>
    </dgm:pt>
    <dgm:pt modelId="{AAF7804D-7507-4D54-9752-792FDC79C5F9}">
      <dgm:prSet phldrT="[文本]"/>
      <dgm:spPr/>
      <dgm:t>
        <a:bodyPr/>
        <a:lstStyle/>
        <a:p>
          <a:r>
            <a:rPr lang="zh-CN" altLang="en-US" dirty="0" smtClean="0"/>
            <a:t>服务体系</a:t>
          </a:r>
          <a:endParaRPr lang="zh-CN" altLang="en-US" dirty="0"/>
        </a:p>
      </dgm:t>
    </dgm:pt>
    <dgm:pt modelId="{F27026C1-F285-41A6-AA3C-3B09B0BBBDD8}" type="parTrans" cxnId="{CA9AE1DE-E2BB-4CA5-951A-C577A5125B61}">
      <dgm:prSet/>
      <dgm:spPr/>
      <dgm:t>
        <a:bodyPr/>
        <a:lstStyle/>
        <a:p>
          <a:endParaRPr lang="zh-CN" altLang="en-US"/>
        </a:p>
      </dgm:t>
    </dgm:pt>
    <dgm:pt modelId="{FC7B7C23-4305-4F5F-800C-212899880FAE}" type="sibTrans" cxnId="{CA9AE1DE-E2BB-4CA5-951A-C577A5125B61}">
      <dgm:prSet/>
      <dgm:spPr/>
      <dgm:t>
        <a:bodyPr/>
        <a:lstStyle/>
        <a:p>
          <a:endParaRPr lang="zh-CN" altLang="en-US"/>
        </a:p>
      </dgm:t>
    </dgm:pt>
    <dgm:pt modelId="{BCD7A22A-95E0-4773-900B-DFAAF8D36D0B}">
      <dgm:prSet phldrT="[文本]"/>
      <dgm:spPr/>
      <dgm:t>
        <a:bodyPr/>
        <a:lstStyle/>
        <a:p>
          <a:r>
            <a:rPr lang="zh-CN" altLang="en-US" dirty="0" smtClean="0"/>
            <a:t>招商前期服务体系</a:t>
          </a:r>
          <a:endParaRPr lang="zh-CN" altLang="en-US" dirty="0"/>
        </a:p>
      </dgm:t>
    </dgm:pt>
    <dgm:pt modelId="{CEE18D26-0EF6-4CE0-97AA-8E8681A57DF2}" type="parTrans" cxnId="{937D495B-70A5-472E-BD4B-754D36AF4085}">
      <dgm:prSet/>
      <dgm:spPr/>
      <dgm:t>
        <a:bodyPr/>
        <a:lstStyle/>
        <a:p>
          <a:endParaRPr lang="zh-CN" altLang="en-US"/>
        </a:p>
      </dgm:t>
    </dgm:pt>
    <dgm:pt modelId="{63A0DE1E-CF75-430B-9629-8825597744A9}" type="sibTrans" cxnId="{937D495B-70A5-472E-BD4B-754D36AF4085}">
      <dgm:prSet/>
      <dgm:spPr/>
      <dgm:t>
        <a:bodyPr/>
        <a:lstStyle/>
        <a:p>
          <a:endParaRPr lang="zh-CN" altLang="en-US"/>
        </a:p>
      </dgm:t>
    </dgm:pt>
    <dgm:pt modelId="{48D19F18-01FE-4A37-A4B9-2D5B1DF929A7}">
      <dgm:prSet phldrT="[文本]"/>
      <dgm:spPr/>
      <dgm:t>
        <a:bodyPr/>
        <a:lstStyle/>
        <a:p>
          <a:r>
            <a:rPr lang="zh-CN" altLang="en-US" dirty="0" smtClean="0"/>
            <a:t>创业注册服务体系</a:t>
          </a:r>
          <a:endParaRPr lang="zh-CN" altLang="en-US" dirty="0"/>
        </a:p>
      </dgm:t>
    </dgm:pt>
    <dgm:pt modelId="{004E1B4F-14F4-4BFF-93E8-E2DF1BB4473C}" type="parTrans" cxnId="{B5EE51FA-04CD-47C6-ACF3-78C201376FAF}">
      <dgm:prSet/>
      <dgm:spPr/>
      <dgm:t>
        <a:bodyPr/>
        <a:lstStyle/>
        <a:p>
          <a:endParaRPr lang="zh-CN" altLang="en-US"/>
        </a:p>
      </dgm:t>
    </dgm:pt>
    <dgm:pt modelId="{9808A140-DE8A-4127-AA8C-4D5CD9B5D3EC}" type="sibTrans" cxnId="{B5EE51FA-04CD-47C6-ACF3-78C201376FAF}">
      <dgm:prSet/>
      <dgm:spPr/>
      <dgm:t>
        <a:bodyPr/>
        <a:lstStyle/>
        <a:p>
          <a:endParaRPr lang="zh-CN" altLang="en-US"/>
        </a:p>
      </dgm:t>
    </dgm:pt>
    <dgm:pt modelId="{BAC14006-E166-4482-ABD9-B307692CD991}">
      <dgm:prSet phldrT="[文本]"/>
      <dgm:spPr/>
      <dgm:t>
        <a:bodyPr/>
        <a:lstStyle/>
        <a:p>
          <a:r>
            <a:rPr lang="zh-CN" altLang="en-US" dirty="0" smtClean="0"/>
            <a:t>投资融资服务体系</a:t>
          </a:r>
          <a:endParaRPr lang="zh-CN" altLang="en-US" dirty="0"/>
        </a:p>
      </dgm:t>
    </dgm:pt>
    <dgm:pt modelId="{E5E1120C-2A0B-4DC6-84E2-72ED314F5DEA}" type="parTrans" cxnId="{94DFD066-8342-4D89-8803-BCA756007369}">
      <dgm:prSet/>
      <dgm:spPr/>
      <dgm:t>
        <a:bodyPr/>
        <a:lstStyle/>
        <a:p>
          <a:endParaRPr lang="zh-CN" altLang="en-US"/>
        </a:p>
      </dgm:t>
    </dgm:pt>
    <dgm:pt modelId="{F0799191-A6C3-4BE5-8CFD-114B7035DE79}" type="sibTrans" cxnId="{94DFD066-8342-4D89-8803-BCA756007369}">
      <dgm:prSet/>
      <dgm:spPr/>
      <dgm:t>
        <a:bodyPr/>
        <a:lstStyle/>
        <a:p>
          <a:endParaRPr lang="zh-CN" altLang="en-US"/>
        </a:p>
      </dgm:t>
    </dgm:pt>
    <dgm:pt modelId="{2B52F1E4-14B4-45E8-985B-7465D0A233BB}">
      <dgm:prSet phldrT="[文本]"/>
      <dgm:spPr/>
      <dgm:t>
        <a:bodyPr/>
        <a:lstStyle/>
        <a:p>
          <a:r>
            <a:rPr lang="zh-CN" altLang="en-US" dirty="0" smtClean="0"/>
            <a:t>知识产权服务体系</a:t>
          </a:r>
          <a:endParaRPr lang="zh-CN" altLang="en-US" dirty="0"/>
        </a:p>
      </dgm:t>
    </dgm:pt>
    <dgm:pt modelId="{6AC30EB3-64D3-4CEF-B18B-EE9A081F64F5}" type="parTrans" cxnId="{8B77AFE3-CA12-4314-BAD5-FBE03F3BFE44}">
      <dgm:prSet/>
      <dgm:spPr/>
      <dgm:t>
        <a:bodyPr/>
        <a:lstStyle/>
        <a:p>
          <a:endParaRPr lang="zh-CN" altLang="en-US"/>
        </a:p>
      </dgm:t>
    </dgm:pt>
    <dgm:pt modelId="{E577E244-A99A-4431-93F9-E84F93A37249}" type="sibTrans" cxnId="{8B77AFE3-CA12-4314-BAD5-FBE03F3BFE44}">
      <dgm:prSet/>
      <dgm:spPr/>
      <dgm:t>
        <a:bodyPr/>
        <a:lstStyle/>
        <a:p>
          <a:endParaRPr lang="zh-CN" altLang="en-US"/>
        </a:p>
      </dgm:t>
    </dgm:pt>
    <dgm:pt modelId="{8EFCC44F-3188-4E86-9E1D-0D4F61CE4822}">
      <dgm:prSet phldrT="[文本]"/>
      <dgm:spPr/>
      <dgm:t>
        <a:bodyPr/>
        <a:lstStyle/>
        <a:p>
          <a:r>
            <a:rPr lang="zh-CN" altLang="en-US" dirty="0" smtClean="0"/>
            <a:t>政策信息服务体系</a:t>
          </a:r>
          <a:endParaRPr lang="zh-CN" altLang="en-US" dirty="0"/>
        </a:p>
      </dgm:t>
    </dgm:pt>
    <dgm:pt modelId="{FA9207B1-7E2A-462B-8103-80D90C41B946}" type="parTrans" cxnId="{D9F533A6-F9BE-42F2-870F-CF060DB95B19}">
      <dgm:prSet/>
      <dgm:spPr/>
      <dgm:t>
        <a:bodyPr/>
        <a:lstStyle/>
        <a:p>
          <a:endParaRPr lang="zh-CN" altLang="en-US"/>
        </a:p>
      </dgm:t>
    </dgm:pt>
    <dgm:pt modelId="{A479F062-44F7-4F80-ACB9-F610A88D0182}" type="sibTrans" cxnId="{D9F533A6-F9BE-42F2-870F-CF060DB95B19}">
      <dgm:prSet/>
      <dgm:spPr/>
      <dgm:t>
        <a:bodyPr/>
        <a:lstStyle/>
        <a:p>
          <a:endParaRPr lang="zh-CN" altLang="en-US"/>
        </a:p>
      </dgm:t>
    </dgm:pt>
    <dgm:pt modelId="{0984B12D-2B32-4BDA-AA14-B32FCA82E485}" type="pres">
      <dgm:prSet presAssocID="{1C9817BB-0C9B-4F8A-9B0E-1A593D048BA7}" presName="Name0" presStyleCnt="0">
        <dgm:presLayoutVars>
          <dgm:chMax val="1"/>
          <dgm:dir/>
          <dgm:animLvl val="ctr"/>
          <dgm:resizeHandles val="exact"/>
        </dgm:presLayoutVars>
      </dgm:prSet>
      <dgm:spPr/>
      <dgm:t>
        <a:bodyPr/>
        <a:lstStyle/>
        <a:p>
          <a:endParaRPr lang="zh-CN" altLang="en-US"/>
        </a:p>
      </dgm:t>
    </dgm:pt>
    <dgm:pt modelId="{3EA85514-1474-4841-987D-B3E9BD4F20B6}" type="pres">
      <dgm:prSet presAssocID="{AAF7804D-7507-4D54-9752-792FDC79C5F9}" presName="centerShape" presStyleLbl="node0" presStyleIdx="0" presStyleCnt="1"/>
      <dgm:spPr/>
      <dgm:t>
        <a:bodyPr/>
        <a:lstStyle/>
        <a:p>
          <a:endParaRPr lang="zh-CN" altLang="en-US"/>
        </a:p>
      </dgm:t>
    </dgm:pt>
    <dgm:pt modelId="{B1BB5937-0BF2-471E-BFB0-6809EABE0510}" type="pres">
      <dgm:prSet presAssocID="{BCD7A22A-95E0-4773-900B-DFAAF8D36D0B}" presName="node" presStyleLbl="node1" presStyleIdx="0" presStyleCnt="5">
        <dgm:presLayoutVars>
          <dgm:bulletEnabled val="1"/>
        </dgm:presLayoutVars>
      </dgm:prSet>
      <dgm:spPr/>
      <dgm:t>
        <a:bodyPr/>
        <a:lstStyle/>
        <a:p>
          <a:endParaRPr lang="zh-CN" altLang="en-US"/>
        </a:p>
      </dgm:t>
    </dgm:pt>
    <dgm:pt modelId="{2273F412-1EB8-459B-86A1-F9FEDEAC73BE}" type="pres">
      <dgm:prSet presAssocID="{BCD7A22A-95E0-4773-900B-DFAAF8D36D0B}" presName="dummy" presStyleCnt="0"/>
      <dgm:spPr/>
    </dgm:pt>
    <dgm:pt modelId="{7E6339C0-FE7C-4EBA-80A6-46E8E75E010E}" type="pres">
      <dgm:prSet presAssocID="{63A0DE1E-CF75-430B-9629-8825597744A9}" presName="sibTrans" presStyleLbl="sibTrans2D1" presStyleIdx="0" presStyleCnt="5"/>
      <dgm:spPr/>
      <dgm:t>
        <a:bodyPr/>
        <a:lstStyle/>
        <a:p>
          <a:endParaRPr lang="zh-CN" altLang="en-US"/>
        </a:p>
      </dgm:t>
    </dgm:pt>
    <dgm:pt modelId="{D6BD8D7E-7B4D-4C15-81F9-1C1015D1353F}" type="pres">
      <dgm:prSet presAssocID="{48D19F18-01FE-4A37-A4B9-2D5B1DF929A7}" presName="node" presStyleLbl="node1" presStyleIdx="1" presStyleCnt="5">
        <dgm:presLayoutVars>
          <dgm:bulletEnabled val="1"/>
        </dgm:presLayoutVars>
      </dgm:prSet>
      <dgm:spPr/>
      <dgm:t>
        <a:bodyPr/>
        <a:lstStyle/>
        <a:p>
          <a:endParaRPr lang="zh-CN" altLang="en-US"/>
        </a:p>
      </dgm:t>
    </dgm:pt>
    <dgm:pt modelId="{3057D03C-781A-4185-B66D-67B248DB9425}" type="pres">
      <dgm:prSet presAssocID="{48D19F18-01FE-4A37-A4B9-2D5B1DF929A7}" presName="dummy" presStyleCnt="0"/>
      <dgm:spPr/>
    </dgm:pt>
    <dgm:pt modelId="{0261EC5C-32EC-45FC-A807-683B3DAE303E}" type="pres">
      <dgm:prSet presAssocID="{9808A140-DE8A-4127-AA8C-4D5CD9B5D3EC}" presName="sibTrans" presStyleLbl="sibTrans2D1" presStyleIdx="1" presStyleCnt="5"/>
      <dgm:spPr/>
      <dgm:t>
        <a:bodyPr/>
        <a:lstStyle/>
        <a:p>
          <a:endParaRPr lang="zh-CN" altLang="en-US"/>
        </a:p>
      </dgm:t>
    </dgm:pt>
    <dgm:pt modelId="{80F4B48D-24FA-4600-964F-FABD749E93B5}" type="pres">
      <dgm:prSet presAssocID="{8EFCC44F-3188-4E86-9E1D-0D4F61CE4822}" presName="node" presStyleLbl="node1" presStyleIdx="2" presStyleCnt="5">
        <dgm:presLayoutVars>
          <dgm:bulletEnabled val="1"/>
        </dgm:presLayoutVars>
      </dgm:prSet>
      <dgm:spPr/>
      <dgm:t>
        <a:bodyPr/>
        <a:lstStyle/>
        <a:p>
          <a:endParaRPr lang="zh-CN" altLang="en-US"/>
        </a:p>
      </dgm:t>
    </dgm:pt>
    <dgm:pt modelId="{400A2AC8-4E7A-4116-A8A7-9960A67235CB}" type="pres">
      <dgm:prSet presAssocID="{8EFCC44F-3188-4E86-9E1D-0D4F61CE4822}" presName="dummy" presStyleCnt="0"/>
      <dgm:spPr/>
    </dgm:pt>
    <dgm:pt modelId="{0E2FD8D5-0262-4A3E-862A-65727C99CEB9}" type="pres">
      <dgm:prSet presAssocID="{A479F062-44F7-4F80-ACB9-F610A88D0182}" presName="sibTrans" presStyleLbl="sibTrans2D1" presStyleIdx="2" presStyleCnt="5"/>
      <dgm:spPr/>
      <dgm:t>
        <a:bodyPr/>
        <a:lstStyle/>
        <a:p>
          <a:endParaRPr lang="zh-CN" altLang="en-US"/>
        </a:p>
      </dgm:t>
    </dgm:pt>
    <dgm:pt modelId="{CB385793-8F60-454C-BA10-FD6D77C90465}" type="pres">
      <dgm:prSet presAssocID="{BAC14006-E166-4482-ABD9-B307692CD991}" presName="node" presStyleLbl="node1" presStyleIdx="3" presStyleCnt="5">
        <dgm:presLayoutVars>
          <dgm:bulletEnabled val="1"/>
        </dgm:presLayoutVars>
      </dgm:prSet>
      <dgm:spPr/>
      <dgm:t>
        <a:bodyPr/>
        <a:lstStyle/>
        <a:p>
          <a:endParaRPr lang="zh-CN" altLang="en-US"/>
        </a:p>
      </dgm:t>
    </dgm:pt>
    <dgm:pt modelId="{117BDB08-91F9-43FC-9688-1B1D7CB98050}" type="pres">
      <dgm:prSet presAssocID="{BAC14006-E166-4482-ABD9-B307692CD991}" presName="dummy" presStyleCnt="0"/>
      <dgm:spPr/>
    </dgm:pt>
    <dgm:pt modelId="{6AFB7417-4CBB-4B76-A549-E46CAD15AC35}" type="pres">
      <dgm:prSet presAssocID="{F0799191-A6C3-4BE5-8CFD-114B7035DE79}" presName="sibTrans" presStyleLbl="sibTrans2D1" presStyleIdx="3" presStyleCnt="5"/>
      <dgm:spPr/>
      <dgm:t>
        <a:bodyPr/>
        <a:lstStyle/>
        <a:p>
          <a:endParaRPr lang="zh-CN" altLang="en-US"/>
        </a:p>
      </dgm:t>
    </dgm:pt>
    <dgm:pt modelId="{A0E7E195-8E83-47D4-B955-7BB6BBC5AD56}" type="pres">
      <dgm:prSet presAssocID="{2B52F1E4-14B4-45E8-985B-7465D0A233BB}" presName="node" presStyleLbl="node1" presStyleIdx="4" presStyleCnt="5">
        <dgm:presLayoutVars>
          <dgm:bulletEnabled val="1"/>
        </dgm:presLayoutVars>
      </dgm:prSet>
      <dgm:spPr/>
      <dgm:t>
        <a:bodyPr/>
        <a:lstStyle/>
        <a:p>
          <a:endParaRPr lang="zh-CN" altLang="en-US"/>
        </a:p>
      </dgm:t>
    </dgm:pt>
    <dgm:pt modelId="{6BFD6215-2001-4954-8131-E9AFFCCBD114}" type="pres">
      <dgm:prSet presAssocID="{2B52F1E4-14B4-45E8-985B-7465D0A233BB}" presName="dummy" presStyleCnt="0"/>
      <dgm:spPr/>
    </dgm:pt>
    <dgm:pt modelId="{3105350D-1E66-4CF6-B429-2ACCD66E8AA1}" type="pres">
      <dgm:prSet presAssocID="{E577E244-A99A-4431-93F9-E84F93A37249}" presName="sibTrans" presStyleLbl="sibTrans2D1" presStyleIdx="4" presStyleCnt="5"/>
      <dgm:spPr/>
      <dgm:t>
        <a:bodyPr/>
        <a:lstStyle/>
        <a:p>
          <a:endParaRPr lang="zh-CN" altLang="en-US"/>
        </a:p>
      </dgm:t>
    </dgm:pt>
  </dgm:ptLst>
  <dgm:cxnLst>
    <dgm:cxn modelId="{7D418186-9D37-4A54-8CF8-434D6D4730DE}" type="presOf" srcId="{E577E244-A99A-4431-93F9-E84F93A37249}" destId="{3105350D-1E66-4CF6-B429-2ACCD66E8AA1}" srcOrd="0" destOrd="0" presId="urn:microsoft.com/office/officeart/2005/8/layout/radial6"/>
    <dgm:cxn modelId="{BCDD6A51-CFAE-4BA3-BBE5-DB39B4831A18}" type="presOf" srcId="{8EFCC44F-3188-4E86-9E1D-0D4F61CE4822}" destId="{80F4B48D-24FA-4600-964F-FABD749E93B5}" srcOrd="0" destOrd="0" presId="urn:microsoft.com/office/officeart/2005/8/layout/radial6"/>
    <dgm:cxn modelId="{CD5FB094-05F2-41DD-9445-66741193A40D}" type="presOf" srcId="{9808A140-DE8A-4127-AA8C-4D5CD9B5D3EC}" destId="{0261EC5C-32EC-45FC-A807-683B3DAE303E}" srcOrd="0" destOrd="0" presId="urn:microsoft.com/office/officeart/2005/8/layout/radial6"/>
    <dgm:cxn modelId="{937D495B-70A5-472E-BD4B-754D36AF4085}" srcId="{AAF7804D-7507-4D54-9752-792FDC79C5F9}" destId="{BCD7A22A-95E0-4773-900B-DFAAF8D36D0B}" srcOrd="0" destOrd="0" parTransId="{CEE18D26-0EF6-4CE0-97AA-8E8681A57DF2}" sibTransId="{63A0DE1E-CF75-430B-9629-8825597744A9}"/>
    <dgm:cxn modelId="{36D2E9FD-8B83-4D66-8F21-1F0FDF8ADE19}" type="presOf" srcId="{A479F062-44F7-4F80-ACB9-F610A88D0182}" destId="{0E2FD8D5-0262-4A3E-862A-65727C99CEB9}" srcOrd="0" destOrd="0" presId="urn:microsoft.com/office/officeart/2005/8/layout/radial6"/>
    <dgm:cxn modelId="{6E149605-80AA-4EA0-BA52-39997A2548B7}" type="presOf" srcId="{2B52F1E4-14B4-45E8-985B-7465D0A233BB}" destId="{A0E7E195-8E83-47D4-B955-7BB6BBC5AD56}" srcOrd="0" destOrd="0" presId="urn:microsoft.com/office/officeart/2005/8/layout/radial6"/>
    <dgm:cxn modelId="{1E7952E9-C6C5-4760-BC90-4AB60381ED0B}" type="presOf" srcId="{AAF7804D-7507-4D54-9752-792FDC79C5F9}" destId="{3EA85514-1474-4841-987D-B3E9BD4F20B6}" srcOrd="0" destOrd="0" presId="urn:microsoft.com/office/officeart/2005/8/layout/radial6"/>
    <dgm:cxn modelId="{FAF1D909-050D-4608-AF82-6054077A4F29}" type="presOf" srcId="{1C9817BB-0C9B-4F8A-9B0E-1A593D048BA7}" destId="{0984B12D-2B32-4BDA-AA14-B32FCA82E485}" srcOrd="0" destOrd="0" presId="urn:microsoft.com/office/officeart/2005/8/layout/radial6"/>
    <dgm:cxn modelId="{3E76DE3D-CFE1-4900-923A-3567EEA84137}" type="presOf" srcId="{BAC14006-E166-4482-ABD9-B307692CD991}" destId="{CB385793-8F60-454C-BA10-FD6D77C90465}" srcOrd="0" destOrd="0" presId="urn:microsoft.com/office/officeart/2005/8/layout/radial6"/>
    <dgm:cxn modelId="{CDF711D0-6712-4A05-9243-5822F8A7409D}" type="presOf" srcId="{63A0DE1E-CF75-430B-9629-8825597744A9}" destId="{7E6339C0-FE7C-4EBA-80A6-46E8E75E010E}" srcOrd="0" destOrd="0" presId="urn:microsoft.com/office/officeart/2005/8/layout/radial6"/>
    <dgm:cxn modelId="{8B77AFE3-CA12-4314-BAD5-FBE03F3BFE44}" srcId="{AAF7804D-7507-4D54-9752-792FDC79C5F9}" destId="{2B52F1E4-14B4-45E8-985B-7465D0A233BB}" srcOrd="4" destOrd="0" parTransId="{6AC30EB3-64D3-4CEF-B18B-EE9A081F64F5}" sibTransId="{E577E244-A99A-4431-93F9-E84F93A37249}"/>
    <dgm:cxn modelId="{CA9AE1DE-E2BB-4CA5-951A-C577A5125B61}" srcId="{1C9817BB-0C9B-4F8A-9B0E-1A593D048BA7}" destId="{AAF7804D-7507-4D54-9752-792FDC79C5F9}" srcOrd="0" destOrd="0" parTransId="{F27026C1-F285-41A6-AA3C-3B09B0BBBDD8}" sibTransId="{FC7B7C23-4305-4F5F-800C-212899880FAE}"/>
    <dgm:cxn modelId="{691B9918-9CE5-4977-804A-EB9F7DB54FBB}" type="presOf" srcId="{BCD7A22A-95E0-4773-900B-DFAAF8D36D0B}" destId="{B1BB5937-0BF2-471E-BFB0-6809EABE0510}" srcOrd="0" destOrd="0" presId="urn:microsoft.com/office/officeart/2005/8/layout/radial6"/>
    <dgm:cxn modelId="{D9F533A6-F9BE-42F2-870F-CF060DB95B19}" srcId="{AAF7804D-7507-4D54-9752-792FDC79C5F9}" destId="{8EFCC44F-3188-4E86-9E1D-0D4F61CE4822}" srcOrd="2" destOrd="0" parTransId="{FA9207B1-7E2A-462B-8103-80D90C41B946}" sibTransId="{A479F062-44F7-4F80-ACB9-F610A88D0182}"/>
    <dgm:cxn modelId="{EA52FE3D-E8D8-4162-97A1-1DE03A42443A}" type="presOf" srcId="{F0799191-A6C3-4BE5-8CFD-114B7035DE79}" destId="{6AFB7417-4CBB-4B76-A549-E46CAD15AC35}" srcOrd="0" destOrd="0" presId="urn:microsoft.com/office/officeart/2005/8/layout/radial6"/>
    <dgm:cxn modelId="{181F58DB-276E-4617-89A6-92CE5C8338E7}" type="presOf" srcId="{48D19F18-01FE-4A37-A4B9-2D5B1DF929A7}" destId="{D6BD8D7E-7B4D-4C15-81F9-1C1015D1353F}" srcOrd="0" destOrd="0" presId="urn:microsoft.com/office/officeart/2005/8/layout/radial6"/>
    <dgm:cxn modelId="{94DFD066-8342-4D89-8803-BCA756007369}" srcId="{AAF7804D-7507-4D54-9752-792FDC79C5F9}" destId="{BAC14006-E166-4482-ABD9-B307692CD991}" srcOrd="3" destOrd="0" parTransId="{E5E1120C-2A0B-4DC6-84E2-72ED314F5DEA}" sibTransId="{F0799191-A6C3-4BE5-8CFD-114B7035DE79}"/>
    <dgm:cxn modelId="{B5EE51FA-04CD-47C6-ACF3-78C201376FAF}" srcId="{AAF7804D-7507-4D54-9752-792FDC79C5F9}" destId="{48D19F18-01FE-4A37-A4B9-2D5B1DF929A7}" srcOrd="1" destOrd="0" parTransId="{004E1B4F-14F4-4BFF-93E8-E2DF1BB4473C}" sibTransId="{9808A140-DE8A-4127-AA8C-4D5CD9B5D3EC}"/>
    <dgm:cxn modelId="{C555E7B8-642F-4619-AF2A-465C789899DC}" type="presParOf" srcId="{0984B12D-2B32-4BDA-AA14-B32FCA82E485}" destId="{3EA85514-1474-4841-987D-B3E9BD4F20B6}" srcOrd="0" destOrd="0" presId="urn:microsoft.com/office/officeart/2005/8/layout/radial6"/>
    <dgm:cxn modelId="{D49DA7C2-CE34-4261-B2BA-A62F8DA55B79}" type="presParOf" srcId="{0984B12D-2B32-4BDA-AA14-B32FCA82E485}" destId="{B1BB5937-0BF2-471E-BFB0-6809EABE0510}" srcOrd="1" destOrd="0" presId="urn:microsoft.com/office/officeart/2005/8/layout/radial6"/>
    <dgm:cxn modelId="{3C149B8F-4BE4-415E-8B64-7EC331331207}" type="presParOf" srcId="{0984B12D-2B32-4BDA-AA14-B32FCA82E485}" destId="{2273F412-1EB8-459B-86A1-F9FEDEAC73BE}" srcOrd="2" destOrd="0" presId="urn:microsoft.com/office/officeart/2005/8/layout/radial6"/>
    <dgm:cxn modelId="{6E3E62DE-B5E0-4A3F-8FC5-D2F450A6A9A0}" type="presParOf" srcId="{0984B12D-2B32-4BDA-AA14-B32FCA82E485}" destId="{7E6339C0-FE7C-4EBA-80A6-46E8E75E010E}" srcOrd="3" destOrd="0" presId="urn:microsoft.com/office/officeart/2005/8/layout/radial6"/>
    <dgm:cxn modelId="{CAFCC846-75DC-4764-B0FB-61CF884E96E3}" type="presParOf" srcId="{0984B12D-2B32-4BDA-AA14-B32FCA82E485}" destId="{D6BD8D7E-7B4D-4C15-81F9-1C1015D1353F}" srcOrd="4" destOrd="0" presId="urn:microsoft.com/office/officeart/2005/8/layout/radial6"/>
    <dgm:cxn modelId="{AA8BB831-0A15-4F8F-9F2A-4F01D1652920}" type="presParOf" srcId="{0984B12D-2B32-4BDA-AA14-B32FCA82E485}" destId="{3057D03C-781A-4185-B66D-67B248DB9425}" srcOrd="5" destOrd="0" presId="urn:microsoft.com/office/officeart/2005/8/layout/radial6"/>
    <dgm:cxn modelId="{2DC87189-159A-41F6-840C-4D78844ED8C1}" type="presParOf" srcId="{0984B12D-2B32-4BDA-AA14-B32FCA82E485}" destId="{0261EC5C-32EC-45FC-A807-683B3DAE303E}" srcOrd="6" destOrd="0" presId="urn:microsoft.com/office/officeart/2005/8/layout/radial6"/>
    <dgm:cxn modelId="{4FB81EC2-F577-4595-B87D-27EDDA64C04E}" type="presParOf" srcId="{0984B12D-2B32-4BDA-AA14-B32FCA82E485}" destId="{80F4B48D-24FA-4600-964F-FABD749E93B5}" srcOrd="7" destOrd="0" presId="urn:microsoft.com/office/officeart/2005/8/layout/radial6"/>
    <dgm:cxn modelId="{8FCAFF78-E55F-4E85-A3BD-CE8C2B4BEF84}" type="presParOf" srcId="{0984B12D-2B32-4BDA-AA14-B32FCA82E485}" destId="{400A2AC8-4E7A-4116-A8A7-9960A67235CB}" srcOrd="8" destOrd="0" presId="urn:microsoft.com/office/officeart/2005/8/layout/radial6"/>
    <dgm:cxn modelId="{E33C908E-54A5-4C68-891F-FB9DA18F05A0}" type="presParOf" srcId="{0984B12D-2B32-4BDA-AA14-B32FCA82E485}" destId="{0E2FD8D5-0262-4A3E-862A-65727C99CEB9}" srcOrd="9" destOrd="0" presId="urn:microsoft.com/office/officeart/2005/8/layout/radial6"/>
    <dgm:cxn modelId="{81AA97FB-265B-4206-92FA-18662F4975AF}" type="presParOf" srcId="{0984B12D-2B32-4BDA-AA14-B32FCA82E485}" destId="{CB385793-8F60-454C-BA10-FD6D77C90465}" srcOrd="10" destOrd="0" presId="urn:microsoft.com/office/officeart/2005/8/layout/radial6"/>
    <dgm:cxn modelId="{874063B0-C898-4AFD-8EA4-14EB59519EF9}" type="presParOf" srcId="{0984B12D-2B32-4BDA-AA14-B32FCA82E485}" destId="{117BDB08-91F9-43FC-9688-1B1D7CB98050}" srcOrd="11" destOrd="0" presId="urn:microsoft.com/office/officeart/2005/8/layout/radial6"/>
    <dgm:cxn modelId="{E05320D1-8327-498A-AFE3-514CB11B876C}" type="presParOf" srcId="{0984B12D-2B32-4BDA-AA14-B32FCA82E485}" destId="{6AFB7417-4CBB-4B76-A549-E46CAD15AC35}" srcOrd="12" destOrd="0" presId="urn:microsoft.com/office/officeart/2005/8/layout/radial6"/>
    <dgm:cxn modelId="{44828824-9022-420B-AA00-1EF8ABA22AEB}" type="presParOf" srcId="{0984B12D-2B32-4BDA-AA14-B32FCA82E485}" destId="{A0E7E195-8E83-47D4-B955-7BB6BBC5AD56}" srcOrd="13" destOrd="0" presId="urn:microsoft.com/office/officeart/2005/8/layout/radial6"/>
    <dgm:cxn modelId="{E51C3A92-ADAD-4355-9192-9800EAAE2643}" type="presParOf" srcId="{0984B12D-2B32-4BDA-AA14-B32FCA82E485}" destId="{6BFD6215-2001-4954-8131-E9AFFCCBD114}" srcOrd="14" destOrd="0" presId="urn:microsoft.com/office/officeart/2005/8/layout/radial6"/>
    <dgm:cxn modelId="{F0D045B8-189A-4A3A-AAD7-DEFF918D534F}" type="presParOf" srcId="{0984B12D-2B32-4BDA-AA14-B32FCA82E485}" destId="{3105350D-1E66-4CF6-B429-2ACCD66E8AA1}"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05350D-1E66-4CF6-B429-2ACCD66E8AA1}">
      <dsp:nvSpPr>
        <dsp:cNvPr id="0" name=""/>
        <dsp:cNvSpPr/>
      </dsp:nvSpPr>
      <dsp:spPr>
        <a:xfrm>
          <a:off x="1799407" y="740746"/>
          <a:ext cx="4935585" cy="4935585"/>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B7417-4CBB-4B76-A549-E46CAD15AC35}">
      <dsp:nvSpPr>
        <dsp:cNvPr id="0" name=""/>
        <dsp:cNvSpPr/>
      </dsp:nvSpPr>
      <dsp:spPr>
        <a:xfrm>
          <a:off x="1799407" y="740746"/>
          <a:ext cx="4935585" cy="4935585"/>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FD8D5-0262-4A3E-862A-65727C99CEB9}">
      <dsp:nvSpPr>
        <dsp:cNvPr id="0" name=""/>
        <dsp:cNvSpPr/>
      </dsp:nvSpPr>
      <dsp:spPr>
        <a:xfrm>
          <a:off x="1799407" y="740746"/>
          <a:ext cx="4935585" cy="4935585"/>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1EC5C-32EC-45FC-A807-683B3DAE303E}">
      <dsp:nvSpPr>
        <dsp:cNvPr id="0" name=""/>
        <dsp:cNvSpPr/>
      </dsp:nvSpPr>
      <dsp:spPr>
        <a:xfrm>
          <a:off x="1799407" y="740746"/>
          <a:ext cx="4935585" cy="4935585"/>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6339C0-FE7C-4EBA-80A6-46E8E75E010E}">
      <dsp:nvSpPr>
        <dsp:cNvPr id="0" name=""/>
        <dsp:cNvSpPr/>
      </dsp:nvSpPr>
      <dsp:spPr>
        <a:xfrm>
          <a:off x="1799407" y="740746"/>
          <a:ext cx="4935585" cy="4935585"/>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A85514-1474-4841-987D-B3E9BD4F20B6}">
      <dsp:nvSpPr>
        <dsp:cNvPr id="0" name=""/>
        <dsp:cNvSpPr/>
      </dsp:nvSpPr>
      <dsp:spPr>
        <a:xfrm>
          <a:off x="3131641" y="2072980"/>
          <a:ext cx="2271117" cy="227111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CN" altLang="en-US" sz="4400" kern="1200" dirty="0" smtClean="0"/>
            <a:t>服务体系</a:t>
          </a:r>
          <a:endParaRPr lang="zh-CN" altLang="en-US" sz="4400" kern="1200" dirty="0"/>
        </a:p>
      </dsp:txBody>
      <dsp:txXfrm>
        <a:off x="3131641" y="2072980"/>
        <a:ext cx="2271117" cy="2271117"/>
      </dsp:txXfrm>
    </dsp:sp>
    <dsp:sp modelId="{B1BB5937-0BF2-471E-BFB0-6809EABE0510}">
      <dsp:nvSpPr>
        <dsp:cNvPr id="0" name=""/>
        <dsp:cNvSpPr/>
      </dsp:nvSpPr>
      <dsp:spPr>
        <a:xfrm>
          <a:off x="3472308" y="3087"/>
          <a:ext cx="1589782" cy="15897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招商前期服务体系</a:t>
          </a:r>
          <a:endParaRPr lang="zh-CN" altLang="en-US" sz="2100" kern="1200" dirty="0"/>
        </a:p>
      </dsp:txBody>
      <dsp:txXfrm>
        <a:off x="3472308" y="3087"/>
        <a:ext cx="1589782" cy="1589782"/>
      </dsp:txXfrm>
    </dsp:sp>
    <dsp:sp modelId="{D6BD8D7E-7B4D-4C15-81F9-1C1015D1353F}">
      <dsp:nvSpPr>
        <dsp:cNvPr id="0" name=""/>
        <dsp:cNvSpPr/>
      </dsp:nvSpPr>
      <dsp:spPr>
        <a:xfrm>
          <a:off x="5764888" y="1668743"/>
          <a:ext cx="1589782" cy="15897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创业注册服务体系</a:t>
          </a:r>
          <a:endParaRPr lang="zh-CN" altLang="en-US" sz="2100" kern="1200" dirty="0"/>
        </a:p>
      </dsp:txBody>
      <dsp:txXfrm>
        <a:off x="5764888" y="1668743"/>
        <a:ext cx="1589782" cy="1589782"/>
      </dsp:txXfrm>
    </dsp:sp>
    <dsp:sp modelId="{80F4B48D-24FA-4600-964F-FABD749E93B5}">
      <dsp:nvSpPr>
        <dsp:cNvPr id="0" name=""/>
        <dsp:cNvSpPr/>
      </dsp:nvSpPr>
      <dsp:spPr>
        <a:xfrm>
          <a:off x="4889200" y="4363832"/>
          <a:ext cx="1589782" cy="15897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政策信息服务体系</a:t>
          </a:r>
          <a:endParaRPr lang="zh-CN" altLang="en-US" sz="2100" kern="1200" dirty="0"/>
        </a:p>
      </dsp:txBody>
      <dsp:txXfrm>
        <a:off x="4889200" y="4363832"/>
        <a:ext cx="1589782" cy="1589782"/>
      </dsp:txXfrm>
    </dsp:sp>
    <dsp:sp modelId="{CB385793-8F60-454C-BA10-FD6D77C90465}">
      <dsp:nvSpPr>
        <dsp:cNvPr id="0" name=""/>
        <dsp:cNvSpPr/>
      </dsp:nvSpPr>
      <dsp:spPr>
        <a:xfrm>
          <a:off x="2055417" y="4363832"/>
          <a:ext cx="1589782" cy="15897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投资融资服务体系</a:t>
          </a:r>
          <a:endParaRPr lang="zh-CN" altLang="en-US" sz="2100" kern="1200" dirty="0"/>
        </a:p>
      </dsp:txBody>
      <dsp:txXfrm>
        <a:off x="2055417" y="4363832"/>
        <a:ext cx="1589782" cy="1589782"/>
      </dsp:txXfrm>
    </dsp:sp>
    <dsp:sp modelId="{A0E7E195-8E83-47D4-B955-7BB6BBC5AD56}">
      <dsp:nvSpPr>
        <dsp:cNvPr id="0" name=""/>
        <dsp:cNvSpPr/>
      </dsp:nvSpPr>
      <dsp:spPr>
        <a:xfrm>
          <a:off x="1179729" y="1668743"/>
          <a:ext cx="1589782" cy="15897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知识产权服务体系</a:t>
          </a:r>
          <a:endParaRPr lang="zh-CN" altLang="en-US" sz="2100" kern="1200" dirty="0"/>
        </a:p>
      </dsp:txBody>
      <dsp:txXfrm>
        <a:off x="1179729" y="1668743"/>
        <a:ext cx="1589782" cy="1589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对角圆角矩形 6"/>
          <p:cNvSpPr/>
          <p:nvPr/>
        </p:nvSpPr>
        <p:spPr>
          <a:xfrm>
            <a:off x="230429" y="204826"/>
            <a:ext cx="12340742" cy="3507638"/>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
        <p:nvSpPr>
          <p:cNvPr id="8" name="标题 7"/>
          <p:cNvSpPr>
            <a:spLocks noGrp="1"/>
          </p:cNvSpPr>
          <p:nvPr>
            <p:ph type="ctrTitle"/>
          </p:nvPr>
        </p:nvSpPr>
        <p:spPr>
          <a:xfrm>
            <a:off x="649928" y="533401"/>
            <a:ext cx="11521440" cy="3093720"/>
          </a:xfrm>
        </p:spPr>
        <p:txBody>
          <a:bodyPr lIns="64008" rIns="320040" anchor="b">
            <a:normAutofit/>
          </a:bodyPr>
          <a:lstStyle>
            <a:lvl1pPr marL="0" algn="r">
              <a:defRPr sz="6700"/>
            </a:lvl1pPr>
            <a:extLs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987040" y="3947160"/>
            <a:ext cx="9184328" cy="2453640"/>
          </a:xfrm>
        </p:spPr>
        <p:txBody>
          <a:bodyPr lIns="64008" rIns="345643"/>
          <a:lstStyle>
            <a:lvl1pPr marL="0" indent="0" algn="r">
              <a:spcBef>
                <a:spcPts val="0"/>
              </a:spcBef>
              <a:buNone/>
              <a:defRPr>
                <a:effectLst/>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extLst/>
          </a:lstStyle>
          <a:p>
            <a:r>
              <a:rPr kumimoji="0" lang="zh-CN" altLang="en-US" smtClean="0"/>
              <a:t>单击此处编辑母版副标题样式</a:t>
            </a:r>
            <a:endParaRPr kumimoji="0" lang="en-US"/>
          </a:p>
        </p:txBody>
      </p:sp>
      <p:sp>
        <p:nvSpPr>
          <p:cNvPr id="10" name="日期占位符 9"/>
          <p:cNvSpPr>
            <a:spLocks noGrp="1"/>
          </p:cNvSpPr>
          <p:nvPr>
            <p:ph type="dt" sz="half" idx="10"/>
          </p:nvPr>
        </p:nvSpPr>
        <p:spPr>
          <a:xfrm>
            <a:off x="7787640" y="9112606"/>
            <a:ext cx="4203192" cy="384048"/>
          </a:xfrm>
        </p:spPr>
        <p:txBody>
          <a:bodyPr vert="horz" rtlCol="0"/>
          <a:lstStyle>
            <a:extLst/>
          </a:lstStyle>
          <a:p>
            <a:fld id="{530820CF-B880-4189-942D-D702A7CBA730}" type="datetimeFigureOut">
              <a:rPr lang="zh-CN" altLang="en-US" smtClean="0"/>
              <a:pPr/>
              <a:t>2016/9/26</a:t>
            </a:fld>
            <a:endParaRPr lang="zh-CN" altLang="en-US"/>
          </a:p>
        </p:txBody>
      </p:sp>
      <p:sp>
        <p:nvSpPr>
          <p:cNvPr id="11" name="灯片编号占位符 10"/>
          <p:cNvSpPr>
            <a:spLocks noGrp="1"/>
          </p:cNvSpPr>
          <p:nvPr>
            <p:ph type="sldNum" sz="quarter" idx="11"/>
          </p:nvPr>
        </p:nvSpPr>
        <p:spPr>
          <a:xfrm>
            <a:off x="12094533" y="9112606"/>
            <a:ext cx="650003" cy="384048"/>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2" name="页脚占位符 11"/>
          <p:cNvSpPr>
            <a:spLocks noGrp="1"/>
          </p:cNvSpPr>
          <p:nvPr>
            <p:ph type="ftr" sz="quarter" idx="12"/>
          </p:nvPr>
        </p:nvSpPr>
        <p:spPr>
          <a:xfrm>
            <a:off x="2240280" y="9112606"/>
            <a:ext cx="5470450" cy="384048"/>
          </a:xfrm>
        </p:spPr>
        <p:txBody>
          <a:bodyPr vert="horz" rtlCol="0"/>
          <a:lstStyle>
            <a:extLst/>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81160" y="384494"/>
            <a:ext cx="2880360" cy="8192135"/>
          </a:xfrm>
        </p:spPr>
        <p:txBody>
          <a:bodyPr vert="eaVert"/>
          <a:lstStyle>
            <a:lvl1pPr algn="l">
              <a:defRPr/>
            </a:lvl1pPr>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40080" y="384494"/>
            <a:ext cx="8427720" cy="819213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823749" y="1994423"/>
            <a:ext cx="11201400"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7" name="矩形 6"/>
          <p:cNvSpPr/>
          <p:nvPr/>
        </p:nvSpPr>
        <p:spPr>
          <a:xfrm>
            <a:off x="1400179" y="4574438"/>
            <a:ext cx="10369296"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
        <p:nvSpPr>
          <p:cNvPr id="2" name="标题 1"/>
          <p:cNvSpPr>
            <a:spLocks noGrp="1"/>
          </p:cNvSpPr>
          <p:nvPr>
            <p:ph type="title"/>
          </p:nvPr>
        </p:nvSpPr>
        <p:spPr>
          <a:xfrm>
            <a:off x="1011326" y="697522"/>
            <a:ext cx="10881360" cy="3823411"/>
          </a:xfrm>
        </p:spPr>
        <p:txBody>
          <a:bodyPr rIns="140818"/>
          <a:lstStyle>
            <a:lvl1pPr algn="r">
              <a:buNone/>
              <a:defRPr sz="5600" b="1" cap="none">
                <a:solidFill>
                  <a:schemeClr val="accent1">
                    <a:tint val="95000"/>
                    <a:satMod val="200000"/>
                  </a:schemeClr>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011238" y="4602798"/>
            <a:ext cx="10881360" cy="2113597"/>
          </a:xfrm>
        </p:spPr>
        <p:txBody>
          <a:bodyPr rIns="179222" anchor="t"/>
          <a:lstStyle>
            <a:lvl1pPr marL="0" indent="0" algn="r">
              <a:buNone/>
              <a:defRPr sz="2800">
                <a:solidFill>
                  <a:schemeClr val="tx1">
                    <a:tint val="75000"/>
                  </a:schemeClr>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8" name="日期占位符 7"/>
          <p:cNvSpPr>
            <a:spLocks noGrp="1"/>
          </p:cNvSpPr>
          <p:nvPr>
            <p:ph type="dt" sz="half" idx="10"/>
          </p:nvPr>
        </p:nvSpPr>
        <p:spPr>
          <a:xfrm>
            <a:off x="7787640" y="9119138"/>
            <a:ext cx="4203192" cy="384048"/>
          </a:xfrm>
        </p:spPr>
        <p:txBody>
          <a:bodyPr vert="horz" rtlCol="0"/>
          <a:lstStyle>
            <a:extLst/>
          </a:lstStyle>
          <a:p>
            <a:fld id="{530820CF-B880-4189-942D-D702A7CBA730}" type="datetimeFigureOut">
              <a:rPr lang="zh-CN" altLang="en-US" smtClean="0"/>
              <a:pPr/>
              <a:t>2016/9/26</a:t>
            </a:fld>
            <a:endParaRPr lang="zh-CN" altLang="en-US"/>
          </a:p>
        </p:txBody>
      </p:sp>
      <p:sp>
        <p:nvSpPr>
          <p:cNvPr id="9" name="灯片编号占位符 8"/>
          <p:cNvSpPr>
            <a:spLocks noGrp="1"/>
          </p:cNvSpPr>
          <p:nvPr>
            <p:ph type="sldNum" sz="quarter" idx="11"/>
          </p:nvPr>
        </p:nvSpPr>
        <p:spPr>
          <a:xfrm>
            <a:off x="12094533" y="9119138"/>
            <a:ext cx="650003" cy="384048"/>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0" name="页脚占位符 9"/>
          <p:cNvSpPr>
            <a:spLocks noGrp="1"/>
          </p:cNvSpPr>
          <p:nvPr>
            <p:ph type="ftr" sz="quarter" idx="12"/>
          </p:nvPr>
        </p:nvSpPr>
        <p:spPr>
          <a:xfrm>
            <a:off x="2240280" y="9119138"/>
            <a:ext cx="5470450" cy="384048"/>
          </a:xfrm>
        </p:spPr>
        <p:txBody>
          <a:bodyPr vert="horz" rtlCol="0"/>
          <a:lstStyle>
            <a:extLst/>
          </a:lstStyle>
          <a:p>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40080" y="2304288"/>
            <a:ext cx="5654040" cy="6336792"/>
          </a:xfrm>
        </p:spPr>
        <p:txBody>
          <a:bodyPr/>
          <a:lstStyle>
            <a:lvl1pPr>
              <a:defRPr sz="3900"/>
            </a:lvl1pPr>
            <a:lvl2pPr>
              <a:defRPr sz="3400"/>
            </a:lvl2pPr>
            <a:lvl3pPr>
              <a:defRPr sz="2800"/>
            </a:lvl3pPr>
            <a:lvl4pPr>
              <a:defRPr sz="2500"/>
            </a:lvl4pPr>
            <a:lvl5pPr>
              <a:defRPr sz="25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507480" y="2304288"/>
            <a:ext cx="5654040" cy="6336792"/>
          </a:xfrm>
        </p:spPr>
        <p:txBody>
          <a:bodyPr/>
          <a:lstStyle>
            <a:lvl1pPr>
              <a:defRPr sz="3900"/>
            </a:lvl1pPr>
            <a:lvl2pPr>
              <a:defRPr sz="3400"/>
            </a:lvl2pPr>
            <a:lvl3pPr>
              <a:defRPr sz="2800"/>
            </a:lvl3pPr>
            <a:lvl4pPr>
              <a:defRPr sz="2500"/>
            </a:lvl4pPr>
            <a:lvl5pPr>
              <a:defRPr sz="25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a:xfrm>
            <a:off x="12097512" y="9120395"/>
            <a:ext cx="650003" cy="384048"/>
          </a:xfrm>
        </p:spPr>
        <p:txBody>
          <a:bodyPr/>
          <a:lstStyle>
            <a:extLst/>
          </a:lstStyle>
          <a:p>
            <a:fld id="{0C913308-F349-4B6D-A68A-DD1791B4A57B}" type="slidenum">
              <a:rPr lang="zh-CN" altLang="en-US" smtClean="0"/>
              <a:pPr/>
              <a:t>‹#›</a:t>
            </a:fld>
            <a:endParaRPr lang="zh-CN" altLang="en-US"/>
          </a:p>
        </p:txBody>
      </p:sp>
      <p:sp>
        <p:nvSpPr>
          <p:cNvPr id="10" name="矩形 9"/>
          <p:cNvSpPr/>
          <p:nvPr/>
        </p:nvSpPr>
        <p:spPr>
          <a:xfrm>
            <a:off x="823749" y="1994423"/>
            <a:ext cx="11201400"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863442" y="3031302"/>
            <a:ext cx="5248656"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b"/>
          <a:lstStyle>
            <a:extLst/>
          </a:lstStyle>
          <a:p>
            <a:pPr algn="ctr" eaLnBrk="1" latinLnBrk="0" hangingPunct="1"/>
            <a:endParaRPr kumimoji="0" lang="en-US"/>
          </a:p>
        </p:txBody>
      </p:sp>
      <p:sp>
        <p:nvSpPr>
          <p:cNvPr id="11" name="矩形 10"/>
          <p:cNvSpPr/>
          <p:nvPr/>
        </p:nvSpPr>
        <p:spPr>
          <a:xfrm>
            <a:off x="6720840" y="3031302"/>
            <a:ext cx="5248656"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b"/>
          <a:lstStyle>
            <a:extLst/>
          </a:lstStyle>
          <a:p>
            <a:pPr algn="ctr" eaLnBrk="1" latinLnBrk="0" hangingPunct="1"/>
            <a:endParaRPr kumimoji="0" lang="en-US"/>
          </a:p>
        </p:txBody>
      </p:sp>
      <p:sp>
        <p:nvSpPr>
          <p:cNvPr id="2" name="标题 1"/>
          <p:cNvSpPr>
            <a:spLocks noGrp="1"/>
          </p:cNvSpPr>
          <p:nvPr>
            <p:ph type="title"/>
          </p:nvPr>
        </p:nvSpPr>
        <p:spPr>
          <a:xfrm>
            <a:off x="640080" y="352727"/>
            <a:ext cx="11521440" cy="160020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40080" y="2149158"/>
            <a:ext cx="5656263" cy="895667"/>
          </a:xfrm>
        </p:spPr>
        <p:txBody>
          <a:bodyPr anchor="b">
            <a:noAutofit/>
          </a:bodyPr>
          <a:lstStyle>
            <a:lvl1pPr marL="128016" indent="0" algn="l">
              <a:spcBef>
                <a:spcPts val="0"/>
              </a:spcBef>
              <a:buNone/>
              <a:defRPr sz="3100" b="0" cap="all" baseline="0"/>
            </a:lvl1pPr>
            <a:lvl2pPr>
              <a:buNone/>
              <a:defRPr sz="2800" b="1"/>
            </a:lvl2pPr>
            <a:lvl3pPr>
              <a:buNone/>
              <a:defRPr sz="2500" b="1"/>
            </a:lvl3pPr>
            <a:lvl4pPr>
              <a:buNone/>
              <a:defRPr sz="2200" b="1"/>
            </a:lvl4pPr>
            <a:lvl5pPr>
              <a:buNone/>
              <a:defRPr sz="22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503036" y="2149158"/>
            <a:ext cx="5658485" cy="895667"/>
          </a:xfrm>
        </p:spPr>
        <p:txBody>
          <a:bodyPr anchor="b">
            <a:noAutofit/>
          </a:bodyPr>
          <a:lstStyle>
            <a:lvl1pPr marL="128016" indent="0" algn="l">
              <a:spcBef>
                <a:spcPts val="0"/>
              </a:spcBef>
              <a:buNone/>
              <a:defRPr sz="3100" b="0" cap="all" baseline="0"/>
            </a:lvl1pPr>
            <a:lvl2pPr>
              <a:buNone/>
              <a:defRPr sz="2800" b="1"/>
            </a:lvl2pPr>
            <a:lvl3pPr>
              <a:buNone/>
              <a:defRPr sz="2500" b="1"/>
            </a:lvl3pPr>
            <a:lvl4pPr>
              <a:buNone/>
              <a:defRPr sz="2200" b="1"/>
            </a:lvl4pPr>
            <a:lvl5pPr>
              <a:buNone/>
              <a:defRPr sz="22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40080" y="3307081"/>
            <a:ext cx="5656263" cy="5518468"/>
          </a:xfrm>
        </p:spPr>
        <p:txBody>
          <a:bodyPr lIns="128016"/>
          <a:lstStyle>
            <a:lvl1pPr>
              <a:defRPr sz="3100"/>
            </a:lvl1pPr>
            <a:lvl2pPr>
              <a:defRPr sz="2800"/>
            </a:lvl2pPr>
            <a:lvl3pPr>
              <a:defRPr sz="2500"/>
            </a:lvl3pPr>
            <a:lvl4pPr>
              <a:defRPr sz="2200"/>
            </a:lvl4pPr>
            <a:lvl5pPr>
              <a:defRPr sz="22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503036" y="3307081"/>
            <a:ext cx="5658485" cy="5518468"/>
          </a:xfrm>
        </p:spPr>
        <p:txBody>
          <a:bodyPr/>
          <a:lstStyle>
            <a:lvl1pPr>
              <a:defRPr sz="3100"/>
            </a:lvl1pPr>
            <a:lvl2pPr>
              <a:defRPr sz="2800"/>
            </a:lvl2pPr>
            <a:lvl3pPr>
              <a:defRPr sz="2500"/>
            </a:lvl3pPr>
            <a:lvl4pPr>
              <a:defRPr sz="2200"/>
            </a:lvl4pPr>
            <a:lvl5pPr>
              <a:defRPr sz="22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a:xfrm>
            <a:off x="12097512" y="9120395"/>
            <a:ext cx="650003" cy="384048"/>
          </a:xfrm>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40080" y="354505"/>
            <a:ext cx="11521440" cy="160020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矩形 6"/>
          <p:cNvSpPr/>
          <p:nvPr/>
        </p:nvSpPr>
        <p:spPr>
          <a:xfrm>
            <a:off x="823749" y="1994423"/>
            <a:ext cx="11201400"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2016/9/26</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2"/>
      </p:bgRef>
    </p:bg>
    <p:spTree>
      <p:nvGrpSpPr>
        <p:cNvPr id="1" name=""/>
        <p:cNvGrpSpPr/>
        <p:nvPr/>
      </p:nvGrpSpPr>
      <p:grpSpPr>
        <a:xfrm>
          <a:off x="0" y="0"/>
          <a:ext cx="0" cy="0"/>
          <a:chOff x="0" y="0"/>
          <a:chExt cx="0" cy="0"/>
        </a:xfrm>
      </p:grpSpPr>
      <p:sp>
        <p:nvSpPr>
          <p:cNvPr id="8" name="矩形 7"/>
          <p:cNvSpPr/>
          <p:nvPr/>
        </p:nvSpPr>
        <p:spPr>
          <a:xfrm>
            <a:off x="7080573" y="1480718"/>
            <a:ext cx="5248656" cy="1280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
        <p:nvSpPr>
          <p:cNvPr id="2" name="标题 1"/>
          <p:cNvSpPr>
            <a:spLocks noGrp="1"/>
          </p:cNvSpPr>
          <p:nvPr>
            <p:ph type="title"/>
          </p:nvPr>
        </p:nvSpPr>
        <p:spPr>
          <a:xfrm>
            <a:off x="6948390" y="426720"/>
            <a:ext cx="5504688" cy="1066800"/>
          </a:xfrm>
        </p:spPr>
        <p:txBody>
          <a:bodyPr anchor="b"/>
          <a:lstStyle>
            <a:lvl1pPr marL="0" algn="r">
              <a:buNone/>
              <a:defRPr sz="2800" b="1"/>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948390" y="1550584"/>
            <a:ext cx="5504688" cy="1493520"/>
          </a:xfrm>
        </p:spPr>
        <p:txBody>
          <a:bodyPr/>
          <a:lstStyle>
            <a:lvl1pPr marL="0" indent="0" algn="r">
              <a:spcBef>
                <a:spcPts val="0"/>
              </a:spcBef>
              <a:buNone/>
              <a:defRPr sz="2000"/>
            </a:lvl1pPr>
            <a:lvl2pPr>
              <a:buNone/>
              <a:defRPr sz="1700"/>
            </a:lvl2pPr>
            <a:lvl3pPr>
              <a:buNone/>
              <a:defRPr sz="1400"/>
            </a:lvl3pPr>
            <a:lvl4pPr>
              <a:buNone/>
              <a:defRPr sz="1300"/>
            </a:lvl4pPr>
            <a:lvl5pPr>
              <a:buNone/>
              <a:defRPr sz="13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20040" y="3093720"/>
            <a:ext cx="12133038" cy="5568696"/>
          </a:xfrm>
        </p:spPr>
        <p:txBody>
          <a:bodyPr/>
          <a:lstStyle>
            <a:lvl1pPr marL="409651">
              <a:defRPr sz="4500"/>
            </a:lvl1pPr>
            <a:lvl2pPr marL="832104">
              <a:defRPr sz="3900"/>
            </a:lvl2pPr>
            <a:lvl3pPr marL="1152144">
              <a:defRPr sz="3400"/>
            </a:lvl3pPr>
            <a:lvl4pPr marL="1472184">
              <a:defRPr sz="2800"/>
            </a:lvl4pPr>
            <a:lvl5pPr marL="1766621">
              <a:defRPr sz="2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9" name="日期占位符 8"/>
          <p:cNvSpPr>
            <a:spLocks noGrp="1"/>
          </p:cNvSpPr>
          <p:nvPr>
            <p:ph type="dt" sz="half" idx="10"/>
          </p:nvPr>
        </p:nvSpPr>
        <p:spPr>
          <a:xfrm>
            <a:off x="7787640" y="9119138"/>
            <a:ext cx="4203192" cy="384048"/>
          </a:xfrm>
        </p:spPr>
        <p:txBody>
          <a:bodyPr vert="horz" rtlCol="0"/>
          <a:lstStyle>
            <a:extLst/>
          </a:lstStyle>
          <a:p>
            <a:fld id="{530820CF-B880-4189-942D-D702A7CBA730}" type="datetimeFigureOut">
              <a:rPr lang="zh-CN" altLang="en-US" smtClean="0"/>
              <a:pPr/>
              <a:t>2016/9/26</a:t>
            </a:fld>
            <a:endParaRPr lang="zh-CN" altLang="en-US"/>
          </a:p>
        </p:txBody>
      </p:sp>
      <p:sp>
        <p:nvSpPr>
          <p:cNvPr id="10" name="灯片编号占位符 9"/>
          <p:cNvSpPr>
            <a:spLocks noGrp="1"/>
          </p:cNvSpPr>
          <p:nvPr>
            <p:ph type="sldNum" sz="quarter" idx="11"/>
          </p:nvPr>
        </p:nvSpPr>
        <p:spPr>
          <a:xfrm>
            <a:off x="12094533" y="9119138"/>
            <a:ext cx="650003" cy="384048"/>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1" name="页脚占位符 10"/>
          <p:cNvSpPr>
            <a:spLocks noGrp="1"/>
          </p:cNvSpPr>
          <p:nvPr>
            <p:ph type="ftr" sz="quarter" idx="12"/>
          </p:nvPr>
        </p:nvSpPr>
        <p:spPr>
          <a:xfrm>
            <a:off x="2240280" y="9119138"/>
            <a:ext cx="5470450" cy="384048"/>
          </a:xfrm>
        </p:spPr>
        <p:txBody>
          <a:bodyPr vert="horz" rtlCol="0"/>
          <a:lstStyle>
            <a:extLst/>
          </a:lstStyle>
          <a:p>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56620" y="6614160"/>
            <a:ext cx="7680960" cy="930350"/>
          </a:xfrm>
        </p:spPr>
        <p:txBody>
          <a:bodyPr anchor="b"/>
          <a:lstStyle>
            <a:lvl1pPr marL="0" algn="r">
              <a:buNone/>
              <a:defRPr sz="2800" b="1"/>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4256620" y="7544511"/>
            <a:ext cx="7680960" cy="1277157"/>
          </a:xfrm>
        </p:spPr>
        <p:txBody>
          <a:bodyPr/>
          <a:lstStyle>
            <a:lvl1pPr marL="0" indent="0" algn="r">
              <a:spcBef>
                <a:spcPts val="0"/>
              </a:spcBef>
              <a:buNone/>
              <a:defRPr sz="2000"/>
            </a:lvl1pPr>
            <a:lvl2pPr>
              <a:defRPr sz="1700"/>
            </a:lvl2pPr>
            <a:lvl3pPr>
              <a:defRPr sz="1400"/>
            </a:lvl3pPr>
            <a:lvl4pPr>
              <a:defRPr sz="1300"/>
            </a:lvl4pPr>
            <a:lvl5pPr>
              <a:defRPr sz="1300"/>
            </a:lvl5pPr>
            <a:extLst/>
          </a:lstStyle>
          <a:p>
            <a:pPr lvl="0" eaLnBrk="1" latinLnBrk="0" hangingPunct="1"/>
            <a:r>
              <a:rPr kumimoji="0" lang="zh-CN" altLang="en-US" smtClean="0"/>
              <a:t>单击此处编辑母版文本样式</a:t>
            </a:r>
          </a:p>
        </p:txBody>
      </p:sp>
      <p:sp>
        <p:nvSpPr>
          <p:cNvPr id="13" name="图片占位符 12"/>
          <p:cNvSpPr>
            <a:spLocks noGrp="1"/>
          </p:cNvSpPr>
          <p:nvPr>
            <p:ph type="pic" idx="1"/>
          </p:nvPr>
        </p:nvSpPr>
        <p:spPr>
          <a:xfrm>
            <a:off x="426720" y="349810"/>
            <a:ext cx="11948160" cy="608076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4500"/>
            </a:lvl1pPr>
            <a:extLst/>
          </a:lstStyle>
          <a:p>
            <a:pPr marL="0" algn="l" rtl="0" eaLnBrk="1" latinLnBrk="0" hangingPunct="1"/>
            <a:r>
              <a:rPr kumimoji="0" lang="zh-CN" altLang="en-US"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8" name="日期占位符 7"/>
          <p:cNvSpPr>
            <a:spLocks noGrp="1"/>
          </p:cNvSpPr>
          <p:nvPr>
            <p:ph type="dt" sz="half" idx="10"/>
          </p:nvPr>
        </p:nvSpPr>
        <p:spPr>
          <a:xfrm>
            <a:off x="7787640" y="9112606"/>
            <a:ext cx="4203192" cy="384048"/>
          </a:xfrm>
        </p:spPr>
        <p:txBody>
          <a:bodyPr vert="horz" rtlCol="0"/>
          <a:lstStyle>
            <a:extLst/>
          </a:lstStyle>
          <a:p>
            <a:fld id="{530820CF-B880-4189-942D-D702A7CBA730}" type="datetimeFigureOut">
              <a:rPr lang="zh-CN" altLang="en-US" smtClean="0"/>
              <a:pPr/>
              <a:t>2016/9/26</a:t>
            </a:fld>
            <a:endParaRPr lang="zh-CN" altLang="en-US"/>
          </a:p>
        </p:txBody>
      </p:sp>
      <p:sp>
        <p:nvSpPr>
          <p:cNvPr id="9" name="灯片编号占位符 8"/>
          <p:cNvSpPr>
            <a:spLocks noGrp="1"/>
          </p:cNvSpPr>
          <p:nvPr>
            <p:ph type="sldNum" sz="quarter" idx="11"/>
          </p:nvPr>
        </p:nvSpPr>
        <p:spPr>
          <a:xfrm>
            <a:off x="12094533" y="9112606"/>
            <a:ext cx="650003" cy="384048"/>
          </a:xfrm>
        </p:spPr>
        <p:txBody>
          <a:bodyPr vert="horz" rtlCol="0"/>
          <a:lstStyle>
            <a:lvl1pPr>
              <a:defRPr>
                <a:solidFill>
                  <a:schemeClr val="tx2">
                    <a:shade val="90000"/>
                  </a:schemeClr>
                </a:solidFill>
              </a:defRPr>
            </a:lvl1pPr>
            <a:extLst/>
          </a:lstStyle>
          <a:p>
            <a:fld id="{0C913308-F349-4B6D-A68A-DD1791B4A57B}" type="slidenum">
              <a:rPr lang="zh-CN" altLang="en-US" smtClean="0"/>
              <a:pPr/>
              <a:t>‹#›</a:t>
            </a:fld>
            <a:endParaRPr lang="zh-CN" altLang="en-US"/>
          </a:p>
        </p:txBody>
      </p:sp>
      <p:sp>
        <p:nvSpPr>
          <p:cNvPr id="10" name="页脚占位符 9"/>
          <p:cNvSpPr>
            <a:spLocks noGrp="1"/>
          </p:cNvSpPr>
          <p:nvPr>
            <p:ph type="ftr" sz="quarter" idx="12"/>
          </p:nvPr>
        </p:nvSpPr>
        <p:spPr>
          <a:xfrm>
            <a:off x="2240280" y="9112606"/>
            <a:ext cx="5470450" cy="384048"/>
          </a:xfrm>
        </p:spPr>
        <p:txBody>
          <a:bodyPr vert="horz" rtlCol="0"/>
          <a:lstStyle>
            <a:extLst/>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对角圆角矩形 6"/>
          <p:cNvSpPr/>
          <p:nvPr/>
        </p:nvSpPr>
        <p:spPr>
          <a:xfrm>
            <a:off x="230429" y="205919"/>
            <a:ext cx="12335184" cy="9191549"/>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extLst/>
          </a:lstStyle>
          <a:p>
            <a:pPr algn="ctr" eaLnBrk="1" latinLnBrk="0" hangingPunct="1"/>
            <a:endParaRPr kumimoji="0" lang="en-US"/>
          </a:p>
        </p:txBody>
      </p:sp>
      <p:sp>
        <p:nvSpPr>
          <p:cNvPr id="3" name="页脚占位符 2"/>
          <p:cNvSpPr>
            <a:spLocks noGrp="1"/>
          </p:cNvSpPr>
          <p:nvPr>
            <p:ph type="ftr" sz="quarter" idx="3"/>
          </p:nvPr>
        </p:nvSpPr>
        <p:spPr>
          <a:xfrm>
            <a:off x="1813560" y="8961120"/>
            <a:ext cx="5897170" cy="384048"/>
          </a:xfrm>
          <a:prstGeom prst="rect">
            <a:avLst/>
          </a:prstGeom>
        </p:spPr>
        <p:txBody>
          <a:bodyPr lIns="128016" tIns="64008" rIns="128016" bIns="64008"/>
          <a:lstStyle>
            <a:lvl1pPr algn="r" eaLnBrk="1" latinLnBrk="0" hangingPunct="1">
              <a:defRPr kumimoji="0" sz="1800">
                <a:solidFill>
                  <a:schemeClr val="bg2">
                    <a:tint val="60000"/>
                    <a:satMod val="155000"/>
                  </a:schemeClr>
                </a:solidFill>
              </a:defRPr>
            </a:lvl1pPr>
            <a:extLst/>
          </a:lstStyle>
          <a:p>
            <a:endParaRPr lang="zh-CN" altLang="en-US"/>
          </a:p>
        </p:txBody>
      </p:sp>
      <p:sp>
        <p:nvSpPr>
          <p:cNvPr id="14" name="日期占位符 13"/>
          <p:cNvSpPr>
            <a:spLocks noGrp="1"/>
          </p:cNvSpPr>
          <p:nvPr>
            <p:ph type="dt" sz="half" idx="2"/>
          </p:nvPr>
        </p:nvSpPr>
        <p:spPr>
          <a:xfrm>
            <a:off x="7787640" y="8961120"/>
            <a:ext cx="4203192" cy="384048"/>
          </a:xfrm>
          <a:prstGeom prst="rect">
            <a:avLst/>
          </a:prstGeom>
        </p:spPr>
        <p:txBody>
          <a:bodyPr lIns="128016" tIns="64008" rIns="128016" bIns="64008"/>
          <a:lstStyle>
            <a:lvl1pPr algn="l" eaLnBrk="1" latinLnBrk="0" hangingPunct="1">
              <a:defRPr kumimoji="0" sz="1800">
                <a:solidFill>
                  <a:schemeClr val="bg2">
                    <a:tint val="60000"/>
                    <a:satMod val="155000"/>
                  </a:schemeClr>
                </a:solidFill>
              </a:defRPr>
            </a:lvl1pPr>
            <a:extLst/>
          </a:lstStyle>
          <a:p>
            <a:fld id="{530820CF-B880-4189-942D-D702A7CBA730}" type="datetimeFigureOut">
              <a:rPr lang="zh-CN" altLang="en-US" smtClean="0"/>
              <a:pPr/>
              <a:t>2016/9/26</a:t>
            </a:fld>
            <a:endParaRPr lang="zh-CN" altLang="en-US"/>
          </a:p>
        </p:txBody>
      </p:sp>
      <p:sp>
        <p:nvSpPr>
          <p:cNvPr id="23" name="灯片编号占位符 22"/>
          <p:cNvSpPr>
            <a:spLocks noGrp="1"/>
          </p:cNvSpPr>
          <p:nvPr>
            <p:ph type="sldNum" sz="quarter" idx="4"/>
          </p:nvPr>
        </p:nvSpPr>
        <p:spPr>
          <a:xfrm>
            <a:off x="12094533" y="9120395"/>
            <a:ext cx="650003" cy="384048"/>
          </a:xfrm>
          <a:prstGeom prst="rect">
            <a:avLst/>
          </a:prstGeom>
        </p:spPr>
        <p:txBody>
          <a:bodyPr lIns="128016" tIns="64008" rIns="128016" bIns="64008" anchor="ctr"/>
          <a:lstStyle>
            <a:lvl1pPr algn="r" eaLnBrk="1" latinLnBrk="0" hangingPunct="1">
              <a:defRPr kumimoji="0" sz="2200">
                <a:solidFill>
                  <a:schemeClr val="tx2">
                    <a:shade val="90000"/>
                  </a:schemeClr>
                </a:solidFill>
                <a:effectLst/>
              </a:defRPr>
            </a:lvl1pPr>
            <a:extLst/>
          </a:lstStyle>
          <a:p>
            <a:fld id="{0C913308-F349-4B6D-A68A-DD1791B4A57B}" type="slidenum">
              <a:rPr lang="zh-CN" altLang="en-US" smtClean="0"/>
              <a:pPr/>
              <a:t>‹#›</a:t>
            </a:fld>
            <a:endParaRPr lang="zh-CN" altLang="en-US"/>
          </a:p>
        </p:txBody>
      </p:sp>
      <p:sp>
        <p:nvSpPr>
          <p:cNvPr id="22" name="标题占位符 21"/>
          <p:cNvSpPr>
            <a:spLocks noGrp="1"/>
          </p:cNvSpPr>
          <p:nvPr>
            <p:ph type="title"/>
          </p:nvPr>
        </p:nvSpPr>
        <p:spPr>
          <a:xfrm>
            <a:off x="640080" y="354950"/>
            <a:ext cx="11521440" cy="1600200"/>
          </a:xfrm>
          <a:prstGeom prst="rect">
            <a:avLst/>
          </a:prstGeom>
        </p:spPr>
        <p:txBody>
          <a:bodyPr lIns="128016" tIns="64008" rIns="128016" bIns="64008" anchor="b">
            <a:normAutofit/>
            <a:scene3d>
              <a:camera prst="orthographicFront"/>
              <a:lightRig rig="soft" dir="t">
                <a:rot lat="0" lon="0" rev="2400000"/>
              </a:lightRig>
            </a:scene3d>
            <a:sp3d>
              <a:bevelT w="19050" h="12700"/>
            </a:sp3d>
          </a:bodyPr>
          <a:lstStyle>
            <a:extLst/>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40080" y="2304732"/>
            <a:ext cx="11521440" cy="6336792"/>
          </a:xfrm>
          <a:prstGeom prst="rect">
            <a:avLst/>
          </a:prstGeom>
        </p:spPr>
        <p:txBody>
          <a:bodyPr lIns="128016" tIns="64008" rIns="128016" bIns="64008">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76810" algn="r" rtl="0" eaLnBrk="1" latinLnBrk="0" hangingPunct="1">
        <a:spcBef>
          <a:spcPct val="0"/>
        </a:spcBef>
        <a:buNone/>
        <a:defRPr kumimoji="0" sz="64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408940" indent="-408940" algn="l" rtl="0" eaLnBrk="1" latinLnBrk="0" hangingPunct="1">
        <a:spcBef>
          <a:spcPts val="0"/>
        </a:spcBef>
        <a:buClr>
          <a:schemeClr val="accent1"/>
        </a:buClr>
        <a:buSzPct val="70000"/>
        <a:buFont typeface="Wingdings 2"/>
        <a:buChar char=""/>
        <a:defRPr kumimoji="0" sz="4500" kern="1200">
          <a:solidFill>
            <a:schemeClr val="tx1"/>
          </a:solidFill>
          <a:latin typeface="+mn-lt"/>
          <a:ea typeface="+mn-ea"/>
          <a:cs typeface="+mn-cs"/>
        </a:defRPr>
      </a:lvl1pPr>
      <a:lvl2pPr marL="896112" indent="-320040" algn="l" rtl="0" eaLnBrk="1" latinLnBrk="0" hangingPunct="1">
        <a:spcBef>
          <a:spcPts val="560"/>
        </a:spcBef>
        <a:buClr>
          <a:schemeClr val="accent2"/>
        </a:buClr>
        <a:buSzPct val="90000"/>
        <a:buFontTx/>
        <a:buChar char="•"/>
        <a:defRPr kumimoji="0" sz="3600" kern="1200">
          <a:solidFill>
            <a:schemeClr val="tx1"/>
          </a:solidFill>
          <a:latin typeface="+mn-lt"/>
          <a:ea typeface="+mn-ea"/>
          <a:cs typeface="+mn-cs"/>
        </a:defRPr>
      </a:lvl2pPr>
      <a:lvl3pPr marL="1152144" indent="-268834" algn="l" rtl="0" eaLnBrk="1" latinLnBrk="0" hangingPunct="1">
        <a:spcBef>
          <a:spcPts val="560"/>
        </a:spcBef>
        <a:buClr>
          <a:schemeClr val="accent3"/>
        </a:buClr>
        <a:buSzPct val="100000"/>
        <a:buFont typeface="Wingdings 2"/>
        <a:buChar char=""/>
        <a:defRPr kumimoji="0" sz="3200" kern="1200">
          <a:solidFill>
            <a:schemeClr val="tx1"/>
          </a:solidFill>
          <a:latin typeface="+mn-lt"/>
          <a:ea typeface="+mn-ea"/>
          <a:cs typeface="+mn-cs"/>
        </a:defRPr>
      </a:lvl3pPr>
      <a:lvl4pPr marL="1408176" indent="-256032" algn="l" rtl="0" eaLnBrk="1" latinLnBrk="0" hangingPunct="1">
        <a:spcBef>
          <a:spcPts val="560"/>
        </a:spcBef>
        <a:buClr>
          <a:schemeClr val="accent3"/>
        </a:buClr>
        <a:buSzPct val="100000"/>
        <a:buFont typeface="Wingdings 2"/>
        <a:buChar char=""/>
        <a:defRPr kumimoji="0" sz="2800" kern="1200">
          <a:solidFill>
            <a:schemeClr val="tx1"/>
          </a:solidFill>
          <a:latin typeface="+mn-lt"/>
          <a:ea typeface="+mn-ea"/>
          <a:cs typeface="+mn-cs"/>
        </a:defRPr>
      </a:lvl4pPr>
      <a:lvl5pPr marL="1664208" indent="-256032" algn="l" rtl="0" eaLnBrk="1" latinLnBrk="0" hangingPunct="1">
        <a:spcBef>
          <a:spcPts val="560"/>
        </a:spcBef>
        <a:buClr>
          <a:schemeClr val="accent3"/>
        </a:buClr>
        <a:buSzPct val="100000"/>
        <a:buFont typeface="Wingdings 2"/>
        <a:buChar char=""/>
        <a:defRPr kumimoji="0" sz="2700" kern="1200">
          <a:solidFill>
            <a:schemeClr val="tx1"/>
          </a:solidFill>
          <a:latin typeface="+mn-lt"/>
          <a:ea typeface="+mn-ea"/>
          <a:cs typeface="+mn-cs"/>
        </a:defRPr>
      </a:lvl5pPr>
      <a:lvl6pPr marL="1920240" indent="-243230" algn="l" rtl="0" eaLnBrk="1" latinLnBrk="0" hangingPunct="1">
        <a:spcBef>
          <a:spcPts val="560"/>
        </a:spcBef>
        <a:buClr>
          <a:schemeClr val="accent4"/>
        </a:buClr>
        <a:buFont typeface="Wingdings 2"/>
        <a:buChar char=""/>
        <a:defRPr kumimoji="0" sz="2500" kern="1200" baseline="0">
          <a:solidFill>
            <a:schemeClr val="tx1"/>
          </a:solidFill>
          <a:latin typeface="+mn-lt"/>
          <a:ea typeface="+mn-ea"/>
          <a:cs typeface="+mn-cs"/>
        </a:defRPr>
      </a:lvl6pPr>
      <a:lvl7pPr marL="2176272"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7pPr>
      <a:lvl8pPr marL="2432304"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8pPr>
      <a:lvl9pPr marL="2688336"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a:xfrm>
            <a:off x="6686553" y="1777216"/>
            <a:ext cx="6627015" cy="9144064"/>
          </a:xfrm>
        </p:spPr>
        <p:txBody>
          <a:bodyPr>
            <a:normAutofit/>
          </a:bodyPr>
          <a:lstStyle/>
          <a:p>
            <a:r>
              <a:rPr lang="zh-CN" altLang="en-US" dirty="0"/>
              <a:t>平台建设</a:t>
            </a:r>
            <a:endParaRPr lang="en-US" altLang="zh-CN" dirty="0" smtClean="0"/>
          </a:p>
          <a:p>
            <a:endParaRPr lang="en-US" altLang="zh-CN" dirty="0" smtClean="0"/>
          </a:p>
          <a:p>
            <a:r>
              <a:rPr lang="zh-CN" altLang="en-US" sz="2400" dirty="0" smtClean="0"/>
              <a:t>南京财经大学江苏省大学科技园</a:t>
            </a:r>
            <a:endParaRPr lang="en-US" altLang="zh-CN" sz="2400" dirty="0" smtClean="0"/>
          </a:p>
          <a:p>
            <a:r>
              <a:rPr lang="zh-CN" altLang="en-US" sz="2400" dirty="0"/>
              <a:t>南京市知识产权</a:t>
            </a:r>
            <a:r>
              <a:rPr lang="zh-CN" altLang="en-US" sz="2400" dirty="0" smtClean="0"/>
              <a:t>服务业集聚</a:t>
            </a:r>
            <a:r>
              <a:rPr lang="zh-CN" altLang="en-US" sz="2400" dirty="0"/>
              <a:t>发展试验区</a:t>
            </a:r>
            <a:endParaRPr lang="en-US" altLang="zh-CN" sz="2400" dirty="0"/>
          </a:p>
          <a:p>
            <a:r>
              <a:rPr lang="zh-CN" altLang="en-US" sz="2400" dirty="0"/>
              <a:t>南京市电子商务示范</a:t>
            </a:r>
            <a:r>
              <a:rPr lang="zh-CN" altLang="en-US" sz="2400" dirty="0" smtClean="0"/>
              <a:t>基地</a:t>
            </a:r>
            <a:endParaRPr lang="en-US" altLang="zh-CN" sz="2400" dirty="0" smtClean="0"/>
          </a:p>
          <a:p>
            <a:r>
              <a:rPr lang="zh-CN" altLang="en-US" sz="2400" dirty="0" smtClean="0"/>
              <a:t>财智</a:t>
            </a:r>
            <a:r>
              <a:rPr lang="en-US" altLang="zh-CN" sz="2400" dirty="0" smtClean="0"/>
              <a:t>128</a:t>
            </a:r>
            <a:r>
              <a:rPr lang="zh-CN" altLang="en-US" sz="2400" dirty="0" smtClean="0"/>
              <a:t>众</a:t>
            </a:r>
            <a:r>
              <a:rPr lang="zh-CN" altLang="en-US" sz="2400" dirty="0"/>
              <a:t>创</a:t>
            </a:r>
            <a:r>
              <a:rPr lang="zh-CN" altLang="en-US" sz="2400" dirty="0" smtClean="0"/>
              <a:t>空间（市级）</a:t>
            </a:r>
            <a:endParaRPr lang="en-US" altLang="zh-CN" sz="2400" dirty="0" smtClean="0"/>
          </a:p>
          <a:p>
            <a:pPr marL="0" indent="0">
              <a:buNone/>
            </a:pPr>
            <a:endParaRPr lang="en-US" altLang="zh-CN" dirty="0" smtClean="0"/>
          </a:p>
          <a:p>
            <a:endParaRPr lang="en-US" altLang="zh-CN" dirty="0" smtClean="0"/>
          </a:p>
          <a:p>
            <a:endParaRPr lang="en-US" altLang="zh-CN" dirty="0" smtClean="0"/>
          </a:p>
          <a:p>
            <a:endParaRPr lang="zh-CN" altLang="en-US" dirty="0"/>
          </a:p>
        </p:txBody>
      </p:sp>
      <p:sp>
        <p:nvSpPr>
          <p:cNvPr id="4" name="内容占位符 3"/>
          <p:cNvSpPr>
            <a:spLocks noGrp="1"/>
          </p:cNvSpPr>
          <p:nvPr>
            <p:ph sz="half" idx="1"/>
          </p:nvPr>
        </p:nvSpPr>
        <p:spPr>
          <a:xfrm>
            <a:off x="280120" y="264096"/>
            <a:ext cx="5654040" cy="8412512"/>
          </a:xfrm>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marL="0" indent="0" algn="ctr">
              <a:buNone/>
            </a:pPr>
            <a:r>
              <a:rPr lang="zh-CN" altLang="en-US" sz="2400" b="1" dirty="0" smtClean="0"/>
              <a:t> 南京财经大学现代服务业科技园</a:t>
            </a:r>
            <a:endParaRPr lang="en-US" altLang="zh-CN" sz="2400" b="1" dirty="0" smtClean="0"/>
          </a:p>
          <a:p>
            <a:pPr marL="0" indent="0" algn="ctr">
              <a:buNone/>
            </a:pPr>
            <a:r>
              <a:rPr lang="en-US" altLang="zh-CN" sz="2400" b="1" dirty="0" smtClean="0"/>
              <a:t> www.nufesp.com</a:t>
            </a:r>
          </a:p>
        </p:txBody>
      </p:sp>
      <p:pic>
        <p:nvPicPr>
          <p:cNvPr id="9" name="图片 8" descr="QQ图片20160922192521.png"/>
          <p:cNvPicPr>
            <a:picLocks noChangeAspect="1"/>
          </p:cNvPicPr>
          <p:nvPr/>
        </p:nvPicPr>
        <p:blipFill>
          <a:blip r:embed="rId2" cstate="print"/>
          <a:stretch>
            <a:fillRect/>
          </a:stretch>
        </p:blipFill>
        <p:spPr>
          <a:xfrm>
            <a:off x="1360240" y="1835732"/>
            <a:ext cx="3238500" cy="3590925"/>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9472634" y="4943476"/>
            <a:ext cx="2168710" cy="135732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6900867" y="6657988"/>
            <a:ext cx="2143140" cy="1315339"/>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544072" y="6586551"/>
            <a:ext cx="1933306" cy="14287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6900866" y="4872038"/>
            <a:ext cx="2207004" cy="14128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a:xfrm>
            <a:off x="6438216" y="828568"/>
            <a:ext cx="6217658" cy="9372632"/>
          </a:xfrm>
        </p:spPr>
        <p:txBody>
          <a:bodyPr>
            <a:normAutofit lnSpcReduction="10000"/>
          </a:bodyPr>
          <a:lstStyle/>
          <a:p>
            <a:r>
              <a:rPr lang="zh-CN" altLang="en-US" dirty="0" smtClean="0"/>
              <a:t>产业方向</a:t>
            </a:r>
            <a:endParaRPr lang="en-US" altLang="zh-CN" dirty="0" smtClean="0"/>
          </a:p>
          <a:p>
            <a:endParaRPr lang="en-US" altLang="zh-CN" dirty="0" smtClean="0"/>
          </a:p>
          <a:p>
            <a:r>
              <a:rPr lang="zh-CN" altLang="en-US" sz="1800" dirty="0" smtClean="0"/>
              <a:t>电子商务</a:t>
            </a:r>
            <a:endParaRPr lang="en-US" altLang="zh-CN" sz="1800" dirty="0" smtClean="0"/>
          </a:p>
          <a:p>
            <a:pPr marL="0" indent="0">
              <a:buNone/>
            </a:pPr>
            <a:r>
              <a:rPr lang="zh-CN" altLang="en-US" sz="1800" dirty="0" smtClean="0">
                <a:latin typeface="仿宋" panose="02010609060101010101" pitchFamily="49" charset="-122"/>
                <a:ea typeface="仿宋" panose="02010609060101010101" pitchFamily="49" charset="-122"/>
              </a:rPr>
              <a:t>    依托电子商务学科资源和国家级重点电子商务实验室平台，建立面向综合资源的电子商务平台，作为南京市电子商务示范基地，电子商务产业集聚效应已初步形成。</a:t>
            </a: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r>
              <a:rPr lang="zh-CN" altLang="en-US" sz="1800" dirty="0" smtClean="0"/>
              <a:t>知识产权服务</a:t>
            </a:r>
            <a:endParaRPr lang="en-US" altLang="zh-CN" sz="1800" dirty="0"/>
          </a:p>
          <a:p>
            <a:pPr marL="0" indent="0">
              <a:buNone/>
            </a:pPr>
            <a:r>
              <a:rPr lang="en-US" altLang="zh-CN" sz="1800" dirty="0" smtClean="0">
                <a:latin typeface="仿宋" panose="02010609060101010101" pitchFamily="49" charset="-122"/>
                <a:ea typeface="仿宋" panose="02010609060101010101" pitchFamily="49" charset="-122"/>
              </a:rPr>
              <a:t>    </a:t>
            </a:r>
            <a:r>
              <a:rPr lang="zh-CN" altLang="en-US" sz="1800" dirty="0" smtClean="0">
                <a:latin typeface="仿宋" panose="02010609060101010101" pitchFamily="49" charset="-122"/>
                <a:ea typeface="仿宋" panose="02010609060101010101" pitchFamily="49" charset="-122"/>
              </a:rPr>
              <a:t>与</a:t>
            </a:r>
            <a:r>
              <a:rPr lang="zh-CN" altLang="zh-CN" sz="1800" dirty="0" smtClean="0">
                <a:latin typeface="仿宋" panose="02010609060101010101" pitchFamily="49" charset="-122"/>
                <a:ea typeface="仿宋" panose="02010609060101010101" pitchFamily="49" charset="-122"/>
              </a:rPr>
              <a:t>江苏省</a:t>
            </a:r>
            <a:r>
              <a:rPr lang="zh-CN" altLang="zh-CN" sz="1800" dirty="0">
                <a:latin typeface="仿宋" panose="02010609060101010101" pitchFamily="49" charset="-122"/>
                <a:ea typeface="仿宋" panose="02010609060101010101" pitchFamily="49" charset="-122"/>
              </a:rPr>
              <a:t>知识产权局、南京市知识产权局、鼓楼区政府共同</a:t>
            </a:r>
            <a:r>
              <a:rPr lang="zh-CN" altLang="zh-CN" sz="1800" dirty="0" smtClean="0">
                <a:latin typeface="仿宋" panose="02010609060101010101" pitchFamily="49" charset="-122"/>
                <a:ea typeface="仿宋" panose="02010609060101010101" pitchFamily="49" charset="-122"/>
              </a:rPr>
              <a:t>创建知识产权</a:t>
            </a:r>
            <a:r>
              <a:rPr lang="zh-CN" altLang="zh-CN" sz="1800" dirty="0">
                <a:latin typeface="仿宋" panose="02010609060101010101" pitchFamily="49" charset="-122"/>
                <a:ea typeface="仿宋" panose="02010609060101010101" pitchFamily="49" charset="-122"/>
              </a:rPr>
              <a:t>服务业集聚发展试验区，</a:t>
            </a:r>
            <a:r>
              <a:rPr lang="zh-CN" altLang="zh-CN" sz="1800" dirty="0" smtClean="0">
                <a:latin typeface="仿宋" panose="02010609060101010101" pitchFamily="49" charset="-122"/>
                <a:ea typeface="仿宋" panose="02010609060101010101" pitchFamily="49" charset="-122"/>
              </a:rPr>
              <a:t>并打造</a:t>
            </a:r>
            <a:r>
              <a:rPr lang="zh-CN" altLang="en-US" sz="1800" dirty="0">
                <a:latin typeface="仿宋" panose="02010609060101010101" pitchFamily="49" charset="-122"/>
                <a:ea typeface="仿宋" panose="02010609060101010101" pitchFamily="49" charset="-122"/>
              </a:rPr>
              <a:t>知识产权</a:t>
            </a:r>
            <a:r>
              <a:rPr lang="zh-CN" altLang="zh-CN" sz="1800" dirty="0" smtClean="0">
                <a:latin typeface="仿宋" panose="02010609060101010101" pitchFamily="49" charset="-122"/>
                <a:ea typeface="仿宋" panose="02010609060101010101" pitchFamily="49" charset="-122"/>
              </a:rPr>
              <a:t>服务、</a:t>
            </a:r>
            <a:r>
              <a:rPr lang="zh-CN" altLang="zh-CN" sz="1800" dirty="0">
                <a:latin typeface="仿宋" panose="02010609060101010101" pitchFamily="49" charset="-122"/>
                <a:ea typeface="仿宋" panose="02010609060101010101" pitchFamily="49" charset="-122"/>
              </a:rPr>
              <a:t>成果展示中心、评估交易中心</a:t>
            </a:r>
            <a:r>
              <a:rPr lang="zh-CN" altLang="zh-CN" sz="1800" dirty="0" smtClean="0">
                <a:latin typeface="仿宋" panose="02010609060101010101" pitchFamily="49" charset="-122"/>
                <a:ea typeface="仿宋" panose="02010609060101010101" pitchFamily="49" charset="-122"/>
              </a:rPr>
              <a:t>等公共</a:t>
            </a:r>
            <a:r>
              <a:rPr lang="zh-CN" altLang="zh-CN" sz="1800" dirty="0">
                <a:latin typeface="仿宋" panose="02010609060101010101" pitchFamily="49" charset="-122"/>
                <a:ea typeface="仿宋" panose="02010609060101010101" pitchFamily="49" charset="-122"/>
              </a:rPr>
              <a:t>服务平台</a:t>
            </a:r>
            <a:r>
              <a:rPr lang="zh-CN" altLang="zh-CN" sz="1800" dirty="0" smtClean="0">
                <a:latin typeface="仿宋" panose="02010609060101010101" pitchFamily="49" charset="-122"/>
                <a:ea typeface="仿宋" panose="02010609060101010101" pitchFamily="49" charset="-122"/>
              </a:rPr>
              <a:t>。</a:t>
            </a: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p>
          <a:p>
            <a:r>
              <a:rPr lang="zh-CN" altLang="en-US" sz="1800" dirty="0" smtClean="0"/>
              <a:t>智力服务</a:t>
            </a:r>
            <a:endParaRPr lang="en-US" altLang="zh-CN" sz="1800" dirty="0" smtClean="0"/>
          </a:p>
          <a:p>
            <a:pPr marL="0" indent="0">
              <a:buNone/>
            </a:pPr>
            <a:r>
              <a:rPr lang="en-US" altLang="zh-CN" sz="1800" dirty="0" smtClean="0">
                <a:latin typeface="仿宋" panose="02010609060101010101" pitchFamily="49" charset="-122"/>
                <a:ea typeface="仿宋" panose="02010609060101010101" pitchFamily="49" charset="-122"/>
              </a:rPr>
              <a:t>    </a:t>
            </a:r>
            <a:r>
              <a:rPr lang="en-US" altLang="zh-CN" sz="1800" dirty="0" err="1" smtClean="0">
                <a:latin typeface="仿宋" panose="02010609060101010101" pitchFamily="49" charset="-122"/>
                <a:ea typeface="仿宋" panose="02010609060101010101" pitchFamily="49" charset="-122"/>
              </a:rPr>
              <a:t>经济发展方式的改革与转变需要以提高以技术构成为核心的智力构成为动力</a:t>
            </a:r>
            <a:r>
              <a:rPr lang="zh-CN" altLang="en-US" sz="1800" dirty="0" smtClean="0">
                <a:latin typeface="仿宋" panose="02010609060101010101" pitchFamily="49" charset="-122"/>
                <a:ea typeface="仿宋" panose="02010609060101010101" pitchFamily="49" charset="-122"/>
              </a:rPr>
              <a:t>。依托会计、金融、财税、法律、工商等学院的学科资源，建立智力服务业联盟，致力于智力服务体系的研发和推广</a:t>
            </a:r>
            <a:r>
              <a:rPr lang="en-US" altLang="zh-CN" sz="1800" dirty="0" smtClean="0">
                <a:latin typeface="仿宋" panose="02010609060101010101" pitchFamily="49" charset="-122"/>
                <a:ea typeface="仿宋" panose="02010609060101010101" pitchFamily="49" charset="-122"/>
              </a:rPr>
              <a:t>。</a:t>
            </a:r>
          </a:p>
          <a:p>
            <a:pPr marL="0" indent="0">
              <a:buNone/>
            </a:pP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r>
              <a:rPr lang="zh-CN" altLang="en-US" sz="1800" dirty="0" smtClean="0"/>
              <a:t>金融产品研发与服务</a:t>
            </a:r>
            <a:endParaRPr lang="en-US" altLang="zh-CN" sz="1800" dirty="0" smtClean="0">
              <a:latin typeface="仿宋" panose="02010609060101010101" pitchFamily="49" charset="-122"/>
              <a:ea typeface="仿宋" panose="02010609060101010101" pitchFamily="49" charset="-122"/>
            </a:endParaRPr>
          </a:p>
          <a:p>
            <a:pPr marL="0" indent="0">
              <a:buNone/>
            </a:pPr>
            <a:r>
              <a:rPr lang="zh-CN" altLang="en-US" sz="1800" dirty="0" smtClean="0">
                <a:latin typeface="仿宋" panose="02010609060101010101" pitchFamily="49" charset="-122"/>
                <a:ea typeface="仿宋" panose="02010609060101010101" pitchFamily="49" charset="-122"/>
              </a:rPr>
              <a:t>    依托金融方向相关教科研资源，以金融研究中心等科研机构为平台，以企业为对象进行软件产品的开发与服务。</a:t>
            </a: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pPr marL="0" indent="0">
              <a:buNone/>
            </a:pPr>
            <a:endParaRPr lang="en-US" altLang="zh-CN" sz="1800" dirty="0" smtClean="0">
              <a:latin typeface="仿宋" panose="02010609060101010101" pitchFamily="49" charset="-122"/>
              <a:ea typeface="仿宋" panose="02010609060101010101" pitchFamily="49" charset="-122"/>
            </a:endParaRPr>
          </a:p>
          <a:p>
            <a:r>
              <a:rPr lang="zh-CN" altLang="en-US" sz="1800" dirty="0"/>
              <a:t>文化创意与动</a:t>
            </a:r>
            <a:r>
              <a:rPr lang="zh-CN" altLang="en-US" sz="1800" dirty="0" smtClean="0"/>
              <a:t>漫</a:t>
            </a:r>
            <a:endParaRPr lang="en-US" altLang="zh-CN" sz="1800" dirty="0" smtClean="0"/>
          </a:p>
          <a:p>
            <a:pPr marL="0" indent="0">
              <a:buNone/>
            </a:pPr>
            <a:r>
              <a:rPr lang="en-US" altLang="zh-CN" sz="1800" dirty="0">
                <a:latin typeface="仿宋" panose="02010609060101010101" pitchFamily="49" charset="-122"/>
                <a:ea typeface="仿宋" panose="02010609060101010101" pitchFamily="49" charset="-122"/>
              </a:rPr>
              <a:t> </a:t>
            </a:r>
            <a:r>
              <a:rPr lang="en-US" altLang="zh-CN" sz="1800" dirty="0" smtClean="0">
                <a:latin typeface="仿宋" panose="02010609060101010101" pitchFamily="49" charset="-122"/>
                <a:ea typeface="仿宋" panose="02010609060101010101" pitchFamily="49" charset="-122"/>
              </a:rPr>
              <a:t>   </a:t>
            </a:r>
            <a:r>
              <a:rPr lang="zh-CN" altLang="en-US" sz="1800" dirty="0" smtClean="0">
                <a:latin typeface="仿宋" panose="02010609060101010101" pitchFamily="49" charset="-122"/>
                <a:ea typeface="仿宋" panose="02010609060101010101" pitchFamily="49" charset="-122"/>
              </a:rPr>
              <a:t>依托艺术设计学院动画专业相关教科研资源，建设动漫产业设计平台，进行与文化创意、动漫制作相关的科研与开发。</a:t>
            </a:r>
            <a:endParaRPr lang="zh-CN" altLang="en-US" sz="1800" dirty="0">
              <a:latin typeface="仿宋" panose="02010609060101010101" pitchFamily="49" charset="-122"/>
              <a:ea typeface="仿宋" panose="02010609060101010101" pitchFamily="49" charset="-122"/>
            </a:endParaRPr>
          </a:p>
        </p:txBody>
      </p:sp>
      <p:sp>
        <p:nvSpPr>
          <p:cNvPr id="2" name="内容占位符 1"/>
          <p:cNvSpPr>
            <a:spLocks noGrp="1"/>
          </p:cNvSpPr>
          <p:nvPr>
            <p:ph sz="half" idx="1"/>
          </p:nvPr>
        </p:nvSpPr>
        <p:spPr>
          <a:xfrm>
            <a:off x="352128" y="4368552"/>
            <a:ext cx="5654040" cy="4560560"/>
          </a:xfrm>
        </p:spPr>
        <p:txBody>
          <a:bodyPr>
            <a:normAutofit lnSpcReduction="10000"/>
          </a:bodyPr>
          <a:lstStyle/>
          <a:p>
            <a:pPr marL="0" indent="0">
              <a:buNone/>
            </a:pPr>
            <a:endParaRPr lang="zh-CN" altLang="zh-CN" sz="3600" dirty="0" smtClean="0">
              <a:latin typeface="仿宋" panose="02010609060101010101" pitchFamily="49" charset="-122"/>
              <a:ea typeface="仿宋" panose="02010609060101010101" pitchFamily="49" charset="-122"/>
            </a:endParaRPr>
          </a:p>
          <a:p>
            <a:r>
              <a:rPr lang="en-US" altLang="zh-CN" sz="1800" dirty="0" smtClean="0">
                <a:latin typeface="仿宋" panose="02010609060101010101" pitchFamily="49" charset="-122"/>
                <a:ea typeface="仿宋" panose="02010609060101010101" pitchFamily="49" charset="-122"/>
              </a:rPr>
              <a:t>    </a:t>
            </a:r>
            <a:r>
              <a:rPr lang="zh-CN" altLang="zh-CN" sz="2000" dirty="0" smtClean="0">
                <a:latin typeface="仿宋" panose="02010609060101010101" pitchFamily="49" charset="-122"/>
                <a:ea typeface="仿宋" panose="02010609060101010101" pitchFamily="49" charset="-122"/>
              </a:rPr>
              <a:t>南京财经大学现代服务业</a:t>
            </a:r>
            <a:r>
              <a:rPr lang="zh-CN" altLang="zh-CN" sz="2000" dirty="0">
                <a:latin typeface="仿宋" panose="02010609060101010101" pitchFamily="49" charset="-122"/>
                <a:ea typeface="仿宋" panose="02010609060101010101" pitchFamily="49" charset="-122"/>
              </a:rPr>
              <a:t>科技园于</a:t>
            </a:r>
            <a:r>
              <a:rPr lang="en-US" altLang="zh-CN" sz="2000" dirty="0">
                <a:latin typeface="仿宋" panose="02010609060101010101" pitchFamily="49" charset="-122"/>
                <a:ea typeface="仿宋" panose="02010609060101010101" pitchFamily="49" charset="-122"/>
              </a:rPr>
              <a:t>2016</a:t>
            </a:r>
            <a:r>
              <a:rPr lang="zh-CN" altLang="zh-CN" sz="2000" dirty="0">
                <a:latin typeface="仿宋" panose="02010609060101010101" pitchFamily="49" charset="-122"/>
                <a:ea typeface="仿宋" panose="02010609060101010101" pitchFamily="49" charset="-122"/>
              </a:rPr>
              <a:t>年</a:t>
            </a:r>
            <a:r>
              <a:rPr lang="en-US" altLang="zh-CN" sz="2000" dirty="0">
                <a:latin typeface="仿宋" panose="02010609060101010101" pitchFamily="49" charset="-122"/>
                <a:ea typeface="仿宋" panose="02010609060101010101" pitchFamily="49" charset="-122"/>
              </a:rPr>
              <a:t>2</a:t>
            </a:r>
            <a:r>
              <a:rPr lang="zh-CN" altLang="zh-CN" sz="2000" dirty="0">
                <a:latin typeface="仿宋" panose="02010609060101010101" pitchFamily="49" charset="-122"/>
                <a:ea typeface="仿宋" panose="02010609060101010101" pitchFamily="49" charset="-122"/>
              </a:rPr>
              <a:t>月</a:t>
            </a:r>
            <a:r>
              <a:rPr lang="zh-CN" altLang="zh-CN" sz="2000" dirty="0" smtClean="0">
                <a:latin typeface="仿宋" panose="02010609060101010101" pitchFamily="49" charset="-122"/>
                <a:ea typeface="仿宋" panose="02010609060101010101" pitchFamily="49" charset="-122"/>
              </a:rPr>
              <a:t>正式</a:t>
            </a:r>
            <a:r>
              <a:rPr lang="zh-CN" altLang="en-US" sz="2000" dirty="0" smtClean="0">
                <a:latin typeface="仿宋" panose="02010609060101010101" pitchFamily="49" charset="-122"/>
                <a:ea typeface="仿宋" panose="02010609060101010101" pitchFamily="49" charset="-122"/>
              </a:rPr>
              <a:t>对外开放</a:t>
            </a:r>
            <a:r>
              <a:rPr lang="zh-CN" altLang="zh-CN" sz="2000" dirty="0" smtClean="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是经江苏省教育厅、科技厅</a:t>
            </a:r>
            <a:r>
              <a:rPr lang="zh-CN" altLang="zh-CN" sz="2000" dirty="0" smtClean="0">
                <a:latin typeface="仿宋" panose="02010609060101010101" pitchFamily="49" charset="-122"/>
                <a:ea typeface="仿宋" panose="02010609060101010101" pitchFamily="49" charset="-122"/>
              </a:rPr>
              <a:t>批准</a:t>
            </a:r>
            <a:r>
              <a:rPr lang="zh-CN" altLang="en-US" sz="2000" dirty="0" smtClean="0">
                <a:latin typeface="仿宋" panose="02010609060101010101" pitchFamily="49" charset="-122"/>
                <a:ea typeface="仿宋" panose="02010609060101010101" pitchFamily="49" charset="-122"/>
              </a:rPr>
              <a:t>建设</a:t>
            </a:r>
            <a:r>
              <a:rPr lang="zh-CN" altLang="zh-CN" sz="2000" dirty="0" smtClean="0">
                <a:latin typeface="仿宋" panose="02010609060101010101" pitchFamily="49" charset="-122"/>
                <a:ea typeface="仿宋" panose="02010609060101010101" pitchFamily="49" charset="-122"/>
              </a:rPr>
              <a:t>的</a:t>
            </a:r>
            <a:r>
              <a:rPr lang="zh-CN" altLang="zh-CN" sz="2000" dirty="0">
                <a:latin typeface="仿宋" panose="02010609060101010101" pitchFamily="49" charset="-122"/>
                <a:ea typeface="仿宋" panose="02010609060101010101" pitchFamily="49" charset="-122"/>
              </a:rPr>
              <a:t>省级大学科技园。</a:t>
            </a:r>
          </a:p>
          <a:p>
            <a:r>
              <a:rPr lang="en-US" altLang="zh-CN" sz="2000" dirty="0" smtClean="0">
                <a:latin typeface="仿宋" panose="02010609060101010101" pitchFamily="49" charset="-122"/>
                <a:ea typeface="仿宋" panose="02010609060101010101" pitchFamily="49" charset="-122"/>
              </a:rPr>
              <a:t>    </a:t>
            </a:r>
            <a:r>
              <a:rPr lang="zh-CN" altLang="zh-CN" sz="2000" dirty="0" smtClean="0">
                <a:latin typeface="仿宋" panose="02010609060101010101" pitchFamily="49" charset="-122"/>
                <a:ea typeface="仿宋" panose="02010609060101010101" pitchFamily="49" charset="-122"/>
              </a:rPr>
              <a:t>园区</a:t>
            </a:r>
            <a:r>
              <a:rPr lang="zh-CN" altLang="zh-CN" sz="2000" dirty="0">
                <a:latin typeface="仿宋" panose="02010609060101010101" pitchFamily="49" charset="-122"/>
                <a:ea typeface="仿宋" panose="02010609060101010101" pitchFamily="49" charset="-122"/>
              </a:rPr>
              <a:t>位于南京市鼓楼区铁路北街</a:t>
            </a:r>
            <a:r>
              <a:rPr lang="en-US" altLang="zh-CN" sz="2000" dirty="0">
                <a:latin typeface="仿宋" panose="02010609060101010101" pitchFamily="49" charset="-122"/>
                <a:ea typeface="仿宋" panose="02010609060101010101" pitchFamily="49" charset="-122"/>
              </a:rPr>
              <a:t>128</a:t>
            </a:r>
            <a:r>
              <a:rPr lang="zh-CN" altLang="zh-CN" sz="2000" dirty="0">
                <a:latin typeface="仿宋" panose="02010609060101010101" pitchFamily="49" charset="-122"/>
                <a:ea typeface="仿宋" panose="02010609060101010101" pitchFamily="49" charset="-122"/>
              </a:rPr>
              <a:t>号，一期工程由两幢</a:t>
            </a:r>
            <a:r>
              <a:rPr lang="en-US" altLang="zh-CN" sz="2000" dirty="0">
                <a:latin typeface="仿宋" panose="02010609060101010101" pitchFamily="49" charset="-122"/>
                <a:ea typeface="仿宋" panose="02010609060101010101" pitchFamily="49" charset="-122"/>
              </a:rPr>
              <a:t>19</a:t>
            </a:r>
            <a:r>
              <a:rPr lang="zh-CN" altLang="zh-CN" sz="2000" dirty="0">
                <a:latin typeface="仿宋" panose="02010609060101010101" pitchFamily="49" charset="-122"/>
                <a:ea typeface="仿宋" panose="02010609060101010101" pitchFamily="49" charset="-122"/>
              </a:rPr>
              <a:t>层建筑及连廊部分组成，总建筑面积达</a:t>
            </a:r>
            <a:r>
              <a:rPr lang="en-US" altLang="zh-CN" sz="2000" dirty="0">
                <a:latin typeface="仿宋" panose="02010609060101010101" pitchFamily="49" charset="-122"/>
                <a:ea typeface="仿宋" panose="02010609060101010101" pitchFamily="49" charset="-122"/>
              </a:rPr>
              <a:t>65000</a:t>
            </a:r>
            <a:r>
              <a:rPr lang="zh-CN" altLang="zh-CN" sz="2000" dirty="0">
                <a:latin typeface="仿宋" panose="02010609060101010101" pitchFamily="49" charset="-122"/>
                <a:ea typeface="仿宋" panose="02010609060101010101" pitchFamily="49" charset="-122"/>
              </a:rPr>
              <a:t>平米。设有员工餐厅、会议室、报告厅、运动设施等，周边商圈、高校林立，配套齐全，</a:t>
            </a:r>
          </a:p>
          <a:p>
            <a:r>
              <a:rPr lang="en-US" altLang="zh-CN" sz="2000" dirty="0" smtClean="0">
                <a:latin typeface="仿宋" panose="02010609060101010101" pitchFamily="49" charset="-122"/>
                <a:ea typeface="仿宋" panose="02010609060101010101" pitchFamily="49" charset="-122"/>
              </a:rPr>
              <a:t>    </a:t>
            </a:r>
            <a:r>
              <a:rPr lang="zh-CN" altLang="zh-CN" sz="2000" dirty="0" smtClean="0">
                <a:latin typeface="仿宋" panose="02010609060101010101" pitchFamily="49" charset="-122"/>
                <a:ea typeface="仿宋" panose="02010609060101010101" pitchFamily="49" charset="-122"/>
              </a:rPr>
              <a:t>园区</a:t>
            </a:r>
            <a:r>
              <a:rPr lang="zh-CN" altLang="zh-CN" sz="2000" dirty="0">
                <a:latin typeface="仿宋" panose="02010609060101010101" pitchFamily="49" charset="-122"/>
                <a:ea typeface="仿宋" panose="02010609060101010101" pitchFamily="49" charset="-122"/>
              </a:rPr>
              <a:t>依托鼓楼区政府模范马路</a:t>
            </a:r>
            <a:r>
              <a:rPr lang="zh-CN" altLang="zh-CN" sz="2000" dirty="0" smtClean="0">
                <a:latin typeface="仿宋" panose="02010609060101010101" pitchFamily="49" charset="-122"/>
                <a:ea typeface="仿宋" panose="02010609060101010101" pitchFamily="49" charset="-122"/>
              </a:rPr>
              <a:t>创新</a:t>
            </a:r>
            <a:r>
              <a:rPr lang="zh-CN" altLang="en-US" sz="2000" dirty="0" smtClean="0">
                <a:latin typeface="仿宋" panose="02010609060101010101" pitchFamily="49" charset="-122"/>
                <a:ea typeface="仿宋" panose="02010609060101010101" pitchFamily="49" charset="-122"/>
              </a:rPr>
              <a:t>街区</a:t>
            </a:r>
            <a:r>
              <a:rPr lang="zh-CN" altLang="zh-CN" sz="2000" dirty="0" smtClean="0">
                <a:latin typeface="仿宋" panose="02010609060101010101" pitchFamily="49" charset="-122"/>
                <a:ea typeface="仿宋" panose="02010609060101010101" pitchFamily="49" charset="-122"/>
              </a:rPr>
              <a:t>的</a:t>
            </a:r>
            <a:r>
              <a:rPr lang="zh-CN" altLang="zh-CN" sz="2000" dirty="0">
                <a:latin typeface="仿宋" panose="02010609060101010101" pitchFamily="49" charset="-122"/>
                <a:ea typeface="仿宋" panose="02010609060101010101" pitchFamily="49" charset="-122"/>
              </a:rPr>
              <a:t>相关优惠政策和南京财经大学的人才学科优势，立足现代服务业的产业定位，结合一园多区</a:t>
            </a:r>
            <a:r>
              <a:rPr lang="zh-CN" altLang="zh-CN" sz="2000" dirty="0" smtClean="0">
                <a:latin typeface="仿宋" panose="02010609060101010101" pitchFamily="49" charset="-122"/>
                <a:ea typeface="仿宋" panose="02010609060101010101" pitchFamily="49" charset="-122"/>
              </a:rPr>
              <a:t>的</a:t>
            </a:r>
            <a:r>
              <a:rPr lang="zh-CN" altLang="en-US" sz="2000" dirty="0" smtClean="0">
                <a:latin typeface="仿宋" panose="02010609060101010101" pitchFamily="49" charset="-122"/>
                <a:ea typeface="仿宋" panose="02010609060101010101" pitchFamily="49" charset="-122"/>
              </a:rPr>
              <a:t>运营</a:t>
            </a:r>
            <a:r>
              <a:rPr lang="zh-CN" altLang="zh-CN" sz="2000" dirty="0" smtClean="0">
                <a:latin typeface="仿宋" panose="02010609060101010101" pitchFamily="49" charset="-122"/>
                <a:ea typeface="仿宋" panose="02010609060101010101" pitchFamily="49" charset="-122"/>
              </a:rPr>
              <a:t>理念</a:t>
            </a:r>
            <a:r>
              <a:rPr lang="zh-CN" altLang="zh-CN" sz="2000" dirty="0">
                <a:latin typeface="仿宋" panose="02010609060101010101" pitchFamily="49" charset="-122"/>
                <a:ea typeface="仿宋" panose="02010609060101010101" pitchFamily="49" charset="-122"/>
              </a:rPr>
              <a:t>，凝聚培育自身优势</a:t>
            </a:r>
            <a:r>
              <a:rPr lang="zh-CN" altLang="zh-CN" sz="2000" dirty="0" smtClean="0">
                <a:latin typeface="仿宋" panose="02010609060101010101" pitchFamily="49" charset="-122"/>
                <a:ea typeface="仿宋" panose="02010609060101010101" pitchFamily="49" charset="-122"/>
              </a:rPr>
              <a:t>，</a:t>
            </a:r>
            <a:r>
              <a:rPr lang="zh-CN" altLang="en-US" sz="2000" dirty="0" smtClean="0">
                <a:latin typeface="仿宋" panose="02010609060101010101" pitchFamily="49" charset="-122"/>
                <a:ea typeface="仿宋" panose="02010609060101010101" pitchFamily="49" charset="-122"/>
              </a:rPr>
              <a:t>将</a:t>
            </a:r>
            <a:r>
              <a:rPr lang="zh-CN" altLang="zh-CN" sz="2000" dirty="0" smtClean="0">
                <a:latin typeface="仿宋" panose="02010609060101010101" pitchFamily="49" charset="-122"/>
                <a:ea typeface="仿宋" panose="02010609060101010101" pitchFamily="49" charset="-122"/>
              </a:rPr>
              <a:t>打造立足江苏</a:t>
            </a:r>
            <a:r>
              <a:rPr lang="zh-CN" altLang="zh-CN" sz="2000" dirty="0">
                <a:latin typeface="仿宋" panose="02010609060101010101" pitchFamily="49" charset="-122"/>
                <a:ea typeface="仿宋" panose="02010609060101010101" pitchFamily="49" charset="-122"/>
              </a:rPr>
              <a:t>、辐射全国的现代服务业产业高地</a:t>
            </a:r>
            <a:r>
              <a:rPr lang="zh-CN" altLang="zh-CN" sz="2000" dirty="0" smtClean="0">
                <a:latin typeface="仿宋" panose="02010609060101010101" pitchFamily="49" charset="-122"/>
                <a:ea typeface="仿宋" panose="02010609060101010101" pitchFamily="49" charset="-122"/>
              </a:rPr>
              <a:t>。</a:t>
            </a:r>
            <a:endParaRPr lang="zh-CN" altLang="zh-CN" sz="2000" dirty="0">
              <a:latin typeface="仿宋" panose="02010609060101010101" pitchFamily="49" charset="-122"/>
              <a:ea typeface="仿宋" panose="02010609060101010101" pitchFamily="49" charset="-122"/>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6184" y="1704256"/>
            <a:ext cx="4896544" cy="3168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内容占位符 1"/>
          <p:cNvSpPr txBox="1">
            <a:spLocks/>
          </p:cNvSpPr>
          <p:nvPr/>
        </p:nvSpPr>
        <p:spPr>
          <a:xfrm>
            <a:off x="784176" y="768152"/>
            <a:ext cx="5654040" cy="936104"/>
          </a:xfrm>
          <a:prstGeom prst="rect">
            <a:avLst/>
          </a:prstGeom>
        </p:spPr>
        <p:txBody>
          <a:bodyPr lIns="128016" tIns="64008" rIns="128016" bIns="64008">
            <a:normAutofit/>
          </a:bodyPr>
          <a:lstStyle>
            <a:lvl1pPr marL="408940" indent="-408940" algn="l" rtl="0" eaLnBrk="1" latinLnBrk="0" hangingPunct="1">
              <a:spcBef>
                <a:spcPts val="0"/>
              </a:spcBef>
              <a:buClr>
                <a:schemeClr val="accent1"/>
              </a:buClr>
              <a:buSzPct val="70000"/>
              <a:buFont typeface="Wingdings 2"/>
              <a:buChar char=""/>
              <a:defRPr kumimoji="0" sz="3900" kern="1200">
                <a:solidFill>
                  <a:schemeClr val="tx1"/>
                </a:solidFill>
                <a:latin typeface="+mn-lt"/>
                <a:ea typeface="+mn-ea"/>
                <a:cs typeface="+mn-cs"/>
              </a:defRPr>
            </a:lvl1pPr>
            <a:lvl2pPr marL="896112" indent="-320040" algn="l" rtl="0" eaLnBrk="1" latinLnBrk="0" hangingPunct="1">
              <a:spcBef>
                <a:spcPts val="560"/>
              </a:spcBef>
              <a:buClr>
                <a:schemeClr val="accent2"/>
              </a:buClr>
              <a:buSzPct val="90000"/>
              <a:buFontTx/>
              <a:buChar char="•"/>
              <a:defRPr kumimoji="0" sz="3400" kern="1200">
                <a:solidFill>
                  <a:schemeClr val="tx1"/>
                </a:solidFill>
                <a:latin typeface="+mn-lt"/>
                <a:ea typeface="+mn-ea"/>
                <a:cs typeface="+mn-cs"/>
              </a:defRPr>
            </a:lvl2pPr>
            <a:lvl3pPr marL="1152144" indent="-268834" algn="l" rtl="0" eaLnBrk="1" latinLnBrk="0" hangingPunct="1">
              <a:spcBef>
                <a:spcPts val="560"/>
              </a:spcBef>
              <a:buClr>
                <a:schemeClr val="accent3"/>
              </a:buClr>
              <a:buSzPct val="100000"/>
              <a:buFont typeface="Wingdings 2"/>
              <a:buChar char=""/>
              <a:defRPr kumimoji="0" sz="2800" kern="1200">
                <a:solidFill>
                  <a:schemeClr val="tx1"/>
                </a:solidFill>
                <a:latin typeface="+mn-lt"/>
                <a:ea typeface="+mn-ea"/>
                <a:cs typeface="+mn-cs"/>
              </a:defRPr>
            </a:lvl3pPr>
            <a:lvl4pPr marL="1408176" indent="-256032" algn="l" rtl="0" eaLnBrk="1" latinLnBrk="0" hangingPunct="1">
              <a:spcBef>
                <a:spcPts val="560"/>
              </a:spcBef>
              <a:buClr>
                <a:schemeClr val="accent3"/>
              </a:buClr>
              <a:buSzPct val="100000"/>
              <a:buFont typeface="Wingdings 2"/>
              <a:buChar char=""/>
              <a:defRPr kumimoji="0" sz="2500" kern="1200">
                <a:solidFill>
                  <a:schemeClr val="tx1"/>
                </a:solidFill>
                <a:latin typeface="+mn-lt"/>
                <a:ea typeface="+mn-ea"/>
                <a:cs typeface="+mn-cs"/>
              </a:defRPr>
            </a:lvl4pPr>
            <a:lvl5pPr marL="1664208" indent="-256032" algn="l" rtl="0" eaLnBrk="1" latinLnBrk="0" hangingPunct="1">
              <a:spcBef>
                <a:spcPts val="560"/>
              </a:spcBef>
              <a:buClr>
                <a:schemeClr val="accent3"/>
              </a:buClr>
              <a:buSzPct val="100000"/>
              <a:buFont typeface="Wingdings 2"/>
              <a:buChar char=""/>
              <a:defRPr kumimoji="0" sz="2500" kern="1200">
                <a:solidFill>
                  <a:schemeClr val="tx1"/>
                </a:solidFill>
                <a:latin typeface="+mn-lt"/>
                <a:ea typeface="+mn-ea"/>
                <a:cs typeface="+mn-cs"/>
              </a:defRPr>
            </a:lvl5pPr>
            <a:lvl6pPr marL="1920240" indent="-243230" algn="l" rtl="0" eaLnBrk="1" latinLnBrk="0" hangingPunct="1">
              <a:spcBef>
                <a:spcPts val="560"/>
              </a:spcBef>
              <a:buClr>
                <a:schemeClr val="accent4"/>
              </a:buClr>
              <a:buFont typeface="Wingdings 2"/>
              <a:buChar char=""/>
              <a:defRPr kumimoji="0" sz="2500" kern="1200" baseline="0">
                <a:solidFill>
                  <a:schemeClr val="tx1"/>
                </a:solidFill>
                <a:latin typeface="+mn-lt"/>
                <a:ea typeface="+mn-ea"/>
                <a:cs typeface="+mn-cs"/>
              </a:defRPr>
            </a:lvl6pPr>
            <a:lvl7pPr marL="2176272"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7pPr>
            <a:lvl8pPr marL="2432304"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8pPr>
            <a:lvl9pPr marL="2688336" indent="-243230" algn="l" rtl="0" eaLnBrk="1" latinLnBrk="0" hangingPunct="1">
              <a:spcBef>
                <a:spcPts val="560"/>
              </a:spcBef>
              <a:buClr>
                <a:schemeClr val="accent4"/>
              </a:buClr>
              <a:buFont typeface="Wingdings 2"/>
              <a:buChar char=""/>
              <a:defRPr kumimoji="0" sz="2200" kern="1200" baseline="0">
                <a:solidFill>
                  <a:schemeClr val="tx1"/>
                </a:solidFill>
                <a:latin typeface="+mn-lt"/>
                <a:ea typeface="+mn-ea"/>
                <a:cs typeface="+mn-cs"/>
              </a:defRPr>
            </a:lvl9pPr>
            <a:extLst/>
          </a:lstStyle>
          <a:p>
            <a:pPr defTabSz="914400"/>
            <a:r>
              <a:rPr lang="zh-CN" altLang="en-US" b="1" dirty="0" smtClean="0">
                <a:latin typeface="仿宋" panose="02010609060101010101" pitchFamily="49" charset="-122"/>
                <a:ea typeface="仿宋" panose="02010609060101010101" pitchFamily="49" charset="-122"/>
              </a:rPr>
              <a:t>园区</a:t>
            </a:r>
            <a:r>
              <a:rPr lang="zh-CN" altLang="zh-CN" b="1" dirty="0" smtClean="0">
                <a:latin typeface="仿宋" panose="02010609060101010101" pitchFamily="49" charset="-122"/>
                <a:ea typeface="仿宋" panose="02010609060101010101" pitchFamily="49" charset="-122"/>
              </a:rPr>
              <a:t>概况</a:t>
            </a:r>
            <a:endParaRPr lang="zh-CN" altLang="zh-CN" dirty="0" smtClean="0">
              <a:latin typeface="仿宋" panose="02010609060101010101" pitchFamily="49" charset="-122"/>
              <a:ea typeface="仿宋" panose="02010609060101010101" pitchFamily="49" charset="-122"/>
            </a:endParaRPr>
          </a:p>
          <a:p>
            <a:pPr marL="0" indent="0" defTabSz="914400">
              <a:buNone/>
            </a:pPr>
            <a:endParaRPr lang="zh-CN" altLang="en-US" sz="24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a:xfrm>
            <a:off x="6186486" y="228568"/>
            <a:ext cx="6615114" cy="9144064"/>
          </a:xfrm>
        </p:spPr>
        <p:txBody>
          <a:bodyPr>
            <a:normAutofit lnSpcReduction="10000"/>
          </a:bodyPr>
          <a:lstStyle/>
          <a:p>
            <a:pPr marL="0" indent="0">
              <a:buNone/>
            </a:pP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marL="0" indent="0">
              <a:buNone/>
            </a:pP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sz="3200" dirty="0"/>
          </a:p>
        </p:txBody>
      </p:sp>
      <p:sp>
        <p:nvSpPr>
          <p:cNvPr id="4" name="内容占位符 3"/>
          <p:cNvSpPr>
            <a:spLocks noGrp="1"/>
          </p:cNvSpPr>
          <p:nvPr>
            <p:ph sz="half" idx="1"/>
          </p:nvPr>
        </p:nvSpPr>
        <p:spPr>
          <a:xfrm>
            <a:off x="208112" y="300006"/>
            <a:ext cx="5654040" cy="8572560"/>
          </a:xfrm>
        </p:spPr>
        <p:txBody>
          <a:bodyPr>
            <a:normAutofit lnSpcReduction="10000"/>
          </a:bodyPr>
          <a:lstStyle/>
          <a:p>
            <a:r>
              <a:rPr lang="zh-CN" altLang="en-US" dirty="0" smtClean="0"/>
              <a:t>入园企业</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招商对象</a:t>
            </a:r>
            <a:endParaRPr lang="en-US" altLang="zh-CN" dirty="0" smtClean="0"/>
          </a:p>
          <a:p>
            <a:endParaRPr lang="en-US" altLang="zh-CN" dirty="0" smtClean="0"/>
          </a:p>
          <a:p>
            <a:r>
              <a:rPr lang="zh-CN" altLang="en-US" sz="2400" dirty="0" smtClean="0">
                <a:solidFill>
                  <a:schemeClr val="bg1"/>
                </a:solidFill>
              </a:rPr>
              <a:t>标杆性企业 </a:t>
            </a:r>
            <a:r>
              <a:rPr lang="zh-CN" altLang="en-US" sz="2400" dirty="0" smtClean="0">
                <a:solidFill>
                  <a:srgbClr val="FFFF00"/>
                </a:solidFill>
              </a:rPr>
              <a:t>创业型企业 </a:t>
            </a:r>
            <a:r>
              <a:rPr lang="zh-CN" altLang="en-US" sz="2400" dirty="0" smtClean="0">
                <a:solidFill>
                  <a:srgbClr val="92D050"/>
                </a:solidFill>
              </a:rPr>
              <a:t>成长型企业</a:t>
            </a:r>
            <a:endParaRPr lang="en-US" altLang="zh-CN" sz="2400" dirty="0" smtClean="0">
              <a:solidFill>
                <a:srgbClr val="92D050"/>
              </a:solidFill>
            </a:endParaRPr>
          </a:p>
          <a:p>
            <a:endParaRPr lang="en-US" altLang="zh-CN" sz="2400" dirty="0" smtClean="0">
              <a:solidFill>
                <a:srgbClr val="C00000"/>
              </a:solidFill>
            </a:endParaRPr>
          </a:p>
          <a:p>
            <a:r>
              <a:rPr lang="zh-CN" altLang="en-US" sz="2400" dirty="0" smtClean="0">
                <a:solidFill>
                  <a:schemeClr val="tx2">
                    <a:lumMod val="75000"/>
                  </a:schemeClr>
                </a:solidFill>
              </a:rPr>
              <a:t>互联网</a:t>
            </a:r>
            <a:r>
              <a:rPr lang="en-US" altLang="zh-CN" sz="2400" dirty="0" smtClean="0">
                <a:solidFill>
                  <a:schemeClr val="tx2">
                    <a:lumMod val="75000"/>
                  </a:schemeClr>
                </a:solidFill>
              </a:rPr>
              <a:t>+</a:t>
            </a:r>
            <a:r>
              <a:rPr lang="zh-CN" altLang="en-US" sz="2400" dirty="0" smtClean="0">
                <a:solidFill>
                  <a:schemeClr val="tx2">
                    <a:lumMod val="75000"/>
                  </a:schemeClr>
                </a:solidFill>
              </a:rPr>
              <a:t>企业      高端智力服务业企业  知识产权服务业企业     文化创意类企业  金融投资型企业   信息技术服务类企业  高新技术类企业  产学研互动型企业</a:t>
            </a:r>
            <a:endParaRPr lang="en-US" altLang="zh-CN" sz="2400" dirty="0" smtClean="0">
              <a:solidFill>
                <a:schemeClr val="tx2">
                  <a:lumMod val="75000"/>
                </a:schemeClr>
              </a:solidFill>
            </a:endParaRPr>
          </a:p>
          <a:p>
            <a:endParaRPr lang="zh-CN" altLang="en-US" dirty="0"/>
          </a:p>
        </p:txBody>
      </p:sp>
      <p:graphicFrame>
        <p:nvGraphicFramePr>
          <p:cNvPr id="27" name="图示 26"/>
          <p:cNvGraphicFramePr/>
          <p:nvPr>
            <p:extLst>
              <p:ext uri="{D42A27DB-BD31-4B8C-83A1-F6EECF244321}">
                <p14:modId xmlns="" xmlns:p14="http://schemas.microsoft.com/office/powerpoint/2010/main" val="767292605"/>
              </p:ext>
            </p:extLst>
          </p:nvPr>
        </p:nvGraphicFramePr>
        <p:xfrm>
          <a:off x="5139208" y="1560240"/>
          <a:ext cx="8534400" cy="5998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616824" y="363687"/>
            <a:ext cx="3384376" cy="692497"/>
          </a:xfrm>
          <a:prstGeom prst="rect">
            <a:avLst/>
          </a:prstGeom>
          <a:noFill/>
        </p:spPr>
        <p:txBody>
          <a:bodyPr wrap="square" rtlCol="0">
            <a:spAutoFit/>
          </a:bodyPr>
          <a:lstStyle/>
          <a:p>
            <a:pPr marL="408940" indent="-408940">
              <a:buClr>
                <a:schemeClr val="accent1"/>
              </a:buClr>
              <a:buSzPct val="70000"/>
              <a:buFont typeface="Wingdings 2"/>
              <a:buChar char=""/>
            </a:pPr>
            <a:r>
              <a:rPr lang="zh-CN" altLang="en-US" sz="3900" dirty="0" smtClean="0"/>
              <a:t>服务体系</a:t>
            </a:r>
            <a:endParaRPr lang="zh-CN" altLang="en-US" sz="3900" dirty="0"/>
          </a:p>
        </p:txBody>
      </p:sp>
      <p:pic>
        <p:nvPicPr>
          <p:cNvPr id="3074" name="Picture 2"/>
          <p:cNvPicPr>
            <a:picLocks noChangeAspect="1" noChangeArrowheads="1"/>
          </p:cNvPicPr>
          <p:nvPr/>
        </p:nvPicPr>
        <p:blipFill>
          <a:blip r:embed="rId7" cstate="print"/>
          <a:srcRect/>
          <a:stretch>
            <a:fillRect/>
          </a:stretch>
        </p:blipFill>
        <p:spPr bwMode="auto">
          <a:xfrm>
            <a:off x="1216224" y="1344216"/>
            <a:ext cx="556264" cy="5715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8" cstate="print"/>
          <a:srcRect/>
          <a:stretch>
            <a:fillRect/>
          </a:stretch>
        </p:blipFill>
        <p:spPr bwMode="auto">
          <a:xfrm>
            <a:off x="1000200" y="2280320"/>
            <a:ext cx="1714512" cy="605624"/>
          </a:xfrm>
          <a:prstGeom prst="rect">
            <a:avLst/>
          </a:prstGeom>
          <a:noFill/>
          <a:ln w="9525">
            <a:noFill/>
            <a:miter lim="800000"/>
            <a:headEnd/>
            <a:tailEnd/>
          </a:ln>
          <a:effectLst/>
        </p:spPr>
      </p:pic>
      <p:pic>
        <p:nvPicPr>
          <p:cNvPr id="3077" name="Picture 5"/>
          <p:cNvPicPr>
            <a:picLocks noChangeAspect="1" noChangeArrowheads="1"/>
          </p:cNvPicPr>
          <p:nvPr/>
        </p:nvPicPr>
        <p:blipFill>
          <a:blip r:embed="rId9" cstate="print"/>
          <a:srcRect/>
          <a:stretch>
            <a:fillRect/>
          </a:stretch>
        </p:blipFill>
        <p:spPr bwMode="auto">
          <a:xfrm>
            <a:off x="2872408" y="3144416"/>
            <a:ext cx="1123929" cy="974677"/>
          </a:xfrm>
          <a:prstGeom prst="rect">
            <a:avLst/>
          </a:prstGeom>
          <a:noFill/>
          <a:ln w="9525">
            <a:noFill/>
            <a:miter lim="800000"/>
            <a:headEnd/>
            <a:tailEnd/>
          </a:ln>
          <a:effectLst/>
        </p:spPr>
      </p:pic>
      <p:pic>
        <p:nvPicPr>
          <p:cNvPr id="3078" name="Picture 6"/>
          <p:cNvPicPr>
            <a:picLocks noChangeAspect="1" noChangeArrowheads="1"/>
          </p:cNvPicPr>
          <p:nvPr/>
        </p:nvPicPr>
        <p:blipFill>
          <a:blip r:embed="rId10" cstate="print"/>
          <a:srcRect/>
          <a:stretch>
            <a:fillRect/>
          </a:stretch>
        </p:blipFill>
        <p:spPr bwMode="auto">
          <a:xfrm>
            <a:off x="4186222" y="2371708"/>
            <a:ext cx="1157258" cy="739701"/>
          </a:xfrm>
          <a:prstGeom prst="rect">
            <a:avLst/>
          </a:prstGeom>
          <a:noFill/>
          <a:ln w="9525">
            <a:noFill/>
            <a:miter lim="800000"/>
            <a:headEnd/>
            <a:tailEnd/>
          </a:ln>
          <a:effectLst/>
        </p:spPr>
      </p:pic>
      <p:pic>
        <p:nvPicPr>
          <p:cNvPr id="1026" name="Picture 2"/>
          <p:cNvPicPr>
            <a:picLocks noChangeAspect="1" noChangeArrowheads="1"/>
          </p:cNvPicPr>
          <p:nvPr/>
        </p:nvPicPr>
        <p:blipFill>
          <a:blip r:embed="rId11" cstate="print"/>
          <a:srcRect/>
          <a:stretch>
            <a:fillRect/>
          </a:stretch>
        </p:blipFill>
        <p:spPr bwMode="auto">
          <a:xfrm>
            <a:off x="4312568" y="1344216"/>
            <a:ext cx="852477" cy="8438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12" cstate="print"/>
          <a:srcRect/>
          <a:stretch>
            <a:fillRect/>
          </a:stretch>
        </p:blipFill>
        <p:spPr bwMode="auto">
          <a:xfrm>
            <a:off x="1000200" y="3072408"/>
            <a:ext cx="1714512" cy="5860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13" cstate="print"/>
          <a:srcRect/>
          <a:stretch>
            <a:fillRect/>
          </a:stretch>
        </p:blipFill>
        <p:spPr bwMode="auto">
          <a:xfrm>
            <a:off x="1000200" y="3720480"/>
            <a:ext cx="1714512" cy="590037"/>
          </a:xfrm>
          <a:prstGeom prst="rect">
            <a:avLst/>
          </a:prstGeom>
          <a:noFill/>
          <a:ln w="9525">
            <a:noFill/>
            <a:miter lim="800000"/>
            <a:headEnd/>
            <a:tailEnd/>
          </a:ln>
          <a:effectLst/>
        </p:spPr>
      </p:pic>
      <p:pic>
        <p:nvPicPr>
          <p:cNvPr id="1029" name="Picture 5"/>
          <p:cNvPicPr>
            <a:picLocks noChangeAspect="1" noChangeArrowheads="1"/>
          </p:cNvPicPr>
          <p:nvPr/>
        </p:nvPicPr>
        <p:blipFill>
          <a:blip r:embed="rId14" cstate="print"/>
          <a:srcRect/>
          <a:stretch>
            <a:fillRect/>
          </a:stretch>
        </p:blipFill>
        <p:spPr bwMode="auto">
          <a:xfrm>
            <a:off x="2080320" y="1344216"/>
            <a:ext cx="1866864" cy="738121"/>
          </a:xfrm>
          <a:prstGeom prst="rect">
            <a:avLst/>
          </a:prstGeom>
          <a:noFill/>
          <a:ln w="9525">
            <a:noFill/>
            <a:miter lim="800000"/>
            <a:headEnd/>
            <a:tailEnd/>
          </a:ln>
          <a:effectLst/>
        </p:spPr>
      </p:pic>
      <p:pic>
        <p:nvPicPr>
          <p:cNvPr id="1030" name="Picture 6"/>
          <p:cNvPicPr>
            <a:picLocks noChangeAspect="1" noChangeArrowheads="1"/>
          </p:cNvPicPr>
          <p:nvPr/>
        </p:nvPicPr>
        <p:blipFill>
          <a:blip r:embed="rId15" cstate="print"/>
          <a:srcRect/>
          <a:stretch>
            <a:fillRect/>
          </a:stretch>
        </p:blipFill>
        <p:spPr bwMode="auto">
          <a:xfrm>
            <a:off x="2828900" y="2371708"/>
            <a:ext cx="1281095" cy="622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a:xfrm>
            <a:off x="6186486" y="228568"/>
            <a:ext cx="6615114" cy="9144064"/>
          </a:xfrm>
        </p:spPr>
        <p:txBody>
          <a:bodyPr>
            <a:normAutofit/>
          </a:bodyPr>
          <a:lstStyle/>
          <a:p>
            <a:r>
              <a:rPr lang="zh-CN" altLang="en-US" dirty="0" smtClean="0"/>
              <a:t>地理位置</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联系方式</a:t>
            </a:r>
            <a:endParaRPr lang="en-US" altLang="zh-CN" dirty="0" smtClean="0"/>
          </a:p>
          <a:p>
            <a:endParaRPr lang="zh-CN" altLang="en-US" dirty="0"/>
          </a:p>
        </p:txBody>
      </p:sp>
      <p:sp>
        <p:nvSpPr>
          <p:cNvPr id="4" name="内容占位符 3"/>
          <p:cNvSpPr>
            <a:spLocks noGrp="1"/>
          </p:cNvSpPr>
          <p:nvPr>
            <p:ph sz="half" idx="1"/>
          </p:nvPr>
        </p:nvSpPr>
        <p:spPr>
          <a:xfrm>
            <a:off x="640080" y="228568"/>
            <a:ext cx="5654040" cy="9108536"/>
          </a:xfrm>
        </p:spPr>
        <p:txBody>
          <a:bodyPr/>
          <a:lstStyle/>
          <a:p>
            <a:r>
              <a:rPr lang="zh-CN" altLang="en-US" dirty="0" smtClean="0"/>
              <a:t>配套设施</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发展愿景</a:t>
            </a:r>
            <a:endParaRPr lang="en-US" altLang="zh-CN" dirty="0" smtClean="0"/>
          </a:p>
          <a:p>
            <a:pPr marL="0" indent="0">
              <a:lnSpc>
                <a:spcPct val="150000"/>
              </a:lnSpc>
              <a:buNone/>
            </a:pPr>
            <a:r>
              <a:rPr lang="en-US" altLang="zh-CN" sz="2000" dirty="0" smtClean="0"/>
              <a:t>        </a:t>
            </a:r>
            <a:r>
              <a:rPr lang="zh-CN" altLang="en-US" sz="1600" dirty="0" smtClean="0"/>
              <a:t>园区计划通过三至五年的努力，通过引进与孵化相结合，服务于推广相统一，凝聚培育自身优势把园区建设成为特色鲜明、功能完善、全国领先的国家大学科技园。</a:t>
            </a:r>
            <a:endParaRPr lang="en-US" altLang="zh-CN" sz="1600" dirty="0" smtClean="0"/>
          </a:p>
          <a:p>
            <a:pPr marL="0" indent="0">
              <a:lnSpc>
                <a:spcPct val="150000"/>
              </a:lnSpc>
              <a:buNone/>
            </a:pPr>
            <a:endParaRPr lang="en-US" altLang="zh-CN" sz="1600" dirty="0" smtClean="0"/>
          </a:p>
          <a:p>
            <a:pPr marL="0" indent="0">
              <a:lnSpc>
                <a:spcPct val="150000"/>
              </a:lnSpc>
              <a:buNone/>
            </a:pPr>
            <a:endParaRPr lang="en-US" altLang="zh-CN" sz="1600" dirty="0" smtClean="0"/>
          </a:p>
          <a:p>
            <a:pPr marL="0" indent="0">
              <a:lnSpc>
                <a:spcPct val="150000"/>
              </a:lnSpc>
              <a:buNone/>
            </a:pPr>
            <a:endParaRPr lang="en-US" altLang="zh-CN" sz="1600" dirty="0" smtClean="0"/>
          </a:p>
          <a:p>
            <a:pPr marL="0" indent="0">
              <a:lnSpc>
                <a:spcPct val="150000"/>
              </a:lnSpc>
              <a:buNone/>
            </a:pPr>
            <a:endParaRPr lang="zh-CN" altLang="en-US" sz="2000" dirty="0"/>
          </a:p>
        </p:txBody>
      </p:sp>
      <p:pic>
        <p:nvPicPr>
          <p:cNvPr id="7" name="图片 6" descr="QQ图片20160922192033.png"/>
          <p:cNvPicPr>
            <a:picLocks noChangeAspect="1"/>
          </p:cNvPicPr>
          <p:nvPr/>
        </p:nvPicPr>
        <p:blipFill>
          <a:blip r:embed="rId2" cstate="print"/>
          <a:stretch>
            <a:fillRect/>
          </a:stretch>
        </p:blipFill>
        <p:spPr>
          <a:xfrm>
            <a:off x="7258056" y="1085824"/>
            <a:ext cx="4210050" cy="3705225"/>
          </a:xfrm>
          <a:prstGeom prst="rect">
            <a:avLst/>
          </a:prstGeom>
        </p:spPr>
      </p:pic>
      <p:pic>
        <p:nvPicPr>
          <p:cNvPr id="8" name="图片 7" descr="QQ图片20160922192112.png"/>
          <p:cNvPicPr>
            <a:picLocks noChangeAspect="1"/>
          </p:cNvPicPr>
          <p:nvPr/>
        </p:nvPicPr>
        <p:blipFill>
          <a:blip r:embed="rId3" cstate="print"/>
          <a:stretch>
            <a:fillRect/>
          </a:stretch>
        </p:blipFill>
        <p:spPr>
          <a:xfrm>
            <a:off x="6972304" y="6229360"/>
            <a:ext cx="4746658" cy="1857388"/>
          </a:xfrm>
          <a:prstGeom prst="rect">
            <a:avLst/>
          </a:prstGeom>
        </p:spPr>
      </p:pic>
      <p:pic>
        <p:nvPicPr>
          <p:cNvPr id="10" name="图片 9" descr="会议室.jpg"/>
          <p:cNvPicPr>
            <a:picLocks noChangeAspect="1"/>
          </p:cNvPicPr>
          <p:nvPr/>
        </p:nvPicPr>
        <p:blipFill>
          <a:blip r:embed="rId4" cstate="print"/>
          <a:stretch>
            <a:fillRect/>
          </a:stretch>
        </p:blipFill>
        <p:spPr>
          <a:xfrm>
            <a:off x="1360240" y="984176"/>
            <a:ext cx="1910586" cy="1018979"/>
          </a:xfrm>
          <a:prstGeom prst="rect">
            <a:avLst/>
          </a:prstGeom>
        </p:spPr>
      </p:pic>
      <p:sp>
        <p:nvSpPr>
          <p:cNvPr id="11" name="圆角矩形 10"/>
          <p:cNvSpPr/>
          <p:nvPr/>
        </p:nvSpPr>
        <p:spPr>
          <a:xfrm>
            <a:off x="822553" y="1127052"/>
            <a:ext cx="394810" cy="83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会议室</a:t>
            </a:r>
            <a:endParaRPr lang="zh-CN" altLang="en-US" sz="1400" dirty="0"/>
          </a:p>
        </p:txBody>
      </p:sp>
      <p:pic>
        <p:nvPicPr>
          <p:cNvPr id="13" name="图片 12" descr="QQ图片20160922193138.png"/>
          <p:cNvPicPr>
            <a:picLocks noChangeAspect="1"/>
          </p:cNvPicPr>
          <p:nvPr/>
        </p:nvPicPr>
        <p:blipFill>
          <a:blip r:embed="rId5" cstate="print"/>
          <a:stretch>
            <a:fillRect/>
          </a:stretch>
        </p:blipFill>
        <p:spPr>
          <a:xfrm>
            <a:off x="3808512" y="912168"/>
            <a:ext cx="1584176" cy="1072449"/>
          </a:xfrm>
          <a:prstGeom prst="rect">
            <a:avLst/>
          </a:prstGeom>
        </p:spPr>
      </p:pic>
      <p:sp>
        <p:nvSpPr>
          <p:cNvPr id="12" name="圆角矩形 11"/>
          <p:cNvSpPr/>
          <p:nvPr/>
        </p:nvSpPr>
        <p:spPr>
          <a:xfrm>
            <a:off x="5464696" y="1056184"/>
            <a:ext cx="394810" cy="83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报告厅</a:t>
            </a:r>
            <a:endParaRPr lang="zh-CN" altLang="en-US" sz="1400" dirty="0"/>
          </a:p>
        </p:txBody>
      </p:sp>
      <p:pic>
        <p:nvPicPr>
          <p:cNvPr id="2051" name="Picture 3"/>
          <p:cNvPicPr>
            <a:picLocks noChangeAspect="1" noChangeArrowheads="1"/>
          </p:cNvPicPr>
          <p:nvPr/>
        </p:nvPicPr>
        <p:blipFill>
          <a:blip r:embed="rId6" cstate="print"/>
          <a:srcRect/>
          <a:stretch>
            <a:fillRect/>
          </a:stretch>
        </p:blipFill>
        <p:spPr bwMode="auto">
          <a:xfrm>
            <a:off x="3257528" y="5300666"/>
            <a:ext cx="2036871" cy="1527164"/>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1328702" y="4800600"/>
            <a:ext cx="1611793" cy="214314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1328702" y="2514584"/>
            <a:ext cx="2007021" cy="1928825"/>
          </a:xfrm>
          <a:prstGeom prst="rect">
            <a:avLst/>
          </a:prstGeom>
          <a:noFill/>
          <a:ln w="9525">
            <a:noFill/>
            <a:miter lim="800000"/>
            <a:headEnd/>
            <a:tailEnd/>
          </a:ln>
          <a:effectLst/>
        </p:spPr>
      </p:pic>
      <p:sp>
        <p:nvSpPr>
          <p:cNvPr id="16" name="圆角矩形 15"/>
          <p:cNvSpPr/>
          <p:nvPr/>
        </p:nvSpPr>
        <p:spPr>
          <a:xfrm>
            <a:off x="828636" y="2586022"/>
            <a:ext cx="39481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空中花园</a:t>
            </a:r>
            <a:endParaRPr lang="zh-CN" altLang="en-US" sz="1400" dirty="0"/>
          </a:p>
        </p:txBody>
      </p:sp>
      <p:sp>
        <p:nvSpPr>
          <p:cNvPr id="17" name="圆角矩形 16"/>
          <p:cNvSpPr/>
          <p:nvPr/>
        </p:nvSpPr>
        <p:spPr>
          <a:xfrm>
            <a:off x="757198" y="5014914"/>
            <a:ext cx="3948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办公室</a:t>
            </a:r>
            <a:endParaRPr lang="zh-CN" altLang="en-US" sz="1400" dirty="0"/>
          </a:p>
        </p:txBody>
      </p:sp>
      <p:pic>
        <p:nvPicPr>
          <p:cNvPr id="2050" name="Picture 2"/>
          <p:cNvPicPr>
            <a:picLocks noChangeAspect="1" noChangeArrowheads="1"/>
          </p:cNvPicPr>
          <p:nvPr/>
        </p:nvPicPr>
        <p:blipFill>
          <a:blip r:embed="rId9" cstate="print"/>
          <a:srcRect/>
          <a:stretch>
            <a:fillRect/>
          </a:stretch>
        </p:blipFill>
        <p:spPr bwMode="auto">
          <a:xfrm>
            <a:off x="3757594" y="2300270"/>
            <a:ext cx="1500198" cy="1046092"/>
          </a:xfrm>
          <a:prstGeom prst="rect">
            <a:avLst/>
          </a:prstGeom>
          <a:noFill/>
          <a:ln w="9525">
            <a:noFill/>
            <a:miter lim="800000"/>
            <a:headEnd/>
            <a:tailEnd/>
          </a:ln>
          <a:effectLst/>
        </p:spPr>
      </p:pic>
      <p:sp>
        <p:nvSpPr>
          <p:cNvPr id="18" name="圆角矩形 17"/>
          <p:cNvSpPr/>
          <p:nvPr/>
        </p:nvSpPr>
        <p:spPr>
          <a:xfrm>
            <a:off x="5464696" y="2280320"/>
            <a:ext cx="394810"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配套餐厅及商务酒店</a:t>
            </a:r>
            <a:endParaRPr lang="zh-CN" altLang="en-US" sz="1400" dirty="0"/>
          </a:p>
        </p:txBody>
      </p:sp>
      <p:pic>
        <p:nvPicPr>
          <p:cNvPr id="1026" name="Picture 2"/>
          <p:cNvPicPr>
            <a:picLocks noChangeAspect="1" noChangeArrowheads="1"/>
          </p:cNvPicPr>
          <p:nvPr/>
        </p:nvPicPr>
        <p:blipFill>
          <a:blip r:embed="rId10" cstate="print"/>
          <a:srcRect/>
          <a:stretch>
            <a:fillRect/>
          </a:stretch>
        </p:blipFill>
        <p:spPr bwMode="auto">
          <a:xfrm>
            <a:off x="3471842" y="3586154"/>
            <a:ext cx="1928826" cy="855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稳">
  <a:themeElements>
    <a:clrScheme name="沉稳">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沉稳">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278</TotalTime>
  <Words>481</Words>
  <Application>Microsoft Office PowerPoint</Application>
  <PresentationFormat>A3 纸张(297x420 毫米)</PresentationFormat>
  <Paragraphs>109</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沉稳</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GW</dc:creator>
  <cp:lastModifiedBy>penny</cp:lastModifiedBy>
  <cp:revision>36</cp:revision>
  <cp:lastPrinted>2016-09-22T12:22:02Z</cp:lastPrinted>
  <dcterms:created xsi:type="dcterms:W3CDTF">2016-09-22T10:35:46Z</dcterms:created>
  <dcterms:modified xsi:type="dcterms:W3CDTF">2016-09-26T08:09:34Z</dcterms:modified>
</cp:coreProperties>
</file>